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A1E8D9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A1E8D9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A1E8D9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A1E8D9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A1E8D9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A1E8D9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A1E8D9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A1E8D9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A1E8D9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A1E8D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3CA"/>
          </a:solidFill>
        </a:fill>
      </a:tcStyle>
    </a:wholeTbl>
    <a:band2H>
      <a:tcTxStyle b="def" i="def"/>
      <a:tcStyle>
        <a:tcBdr/>
        <a:fill>
          <a:solidFill>
            <a:srgbClr val="FCEA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A1E8D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E5E2"/>
          </a:solidFill>
        </a:fill>
      </a:tcStyle>
    </a:wholeTbl>
    <a:band2H>
      <a:tcTxStyle b="def" i="def"/>
      <a:tcStyle>
        <a:tcBdr/>
        <a:fill>
          <a:solidFill>
            <a:srgbClr val="E8F2F1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A1E8D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A1E8D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FBF8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A1E8D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A1E8D9"/>
              </a:solidFill>
              <a:prstDash val="solid"/>
              <a:round/>
            </a:ln>
          </a:top>
          <a:bottom>
            <a:ln w="25400" cap="flat">
              <a:solidFill>
                <a:srgbClr val="A1E8D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1E8D9"/>
              </a:solidFill>
              <a:prstDash val="solid"/>
              <a:round/>
            </a:ln>
          </a:top>
          <a:bottom>
            <a:ln w="25400" cap="flat">
              <a:solidFill>
                <a:srgbClr val="A1E8D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A1E8D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F6F1"/>
          </a:solidFill>
        </a:fill>
      </a:tcStyle>
    </a:wholeTbl>
    <a:band2H>
      <a:tcTxStyle b="def" i="def"/>
      <a:tcStyle>
        <a:tcBdr/>
        <a:fill>
          <a:solidFill>
            <a:srgbClr val="F0FBF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1E8D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1E8D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1E8D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A1E8D9"/>
      </a:tcTxStyle>
      <a:tcStyle>
        <a:tcBdr>
          <a:left>
            <a:ln w="12700" cap="flat">
              <a:solidFill>
                <a:srgbClr val="A1E8D9"/>
              </a:solidFill>
              <a:prstDash val="solid"/>
              <a:round/>
            </a:ln>
          </a:left>
          <a:right>
            <a:ln w="12700" cap="flat">
              <a:solidFill>
                <a:srgbClr val="A1E8D9"/>
              </a:solidFill>
              <a:prstDash val="solid"/>
              <a:round/>
            </a:ln>
          </a:right>
          <a:top>
            <a:ln w="12700" cap="flat">
              <a:solidFill>
                <a:srgbClr val="A1E8D9"/>
              </a:solidFill>
              <a:prstDash val="solid"/>
              <a:round/>
            </a:ln>
          </a:top>
          <a:bottom>
            <a:ln w="12700" cap="flat">
              <a:solidFill>
                <a:srgbClr val="A1E8D9"/>
              </a:solidFill>
              <a:prstDash val="solid"/>
              <a:round/>
            </a:ln>
          </a:bottom>
          <a:insideH>
            <a:ln w="12700" cap="flat">
              <a:solidFill>
                <a:srgbClr val="A1E8D9"/>
              </a:solidFill>
              <a:prstDash val="solid"/>
              <a:round/>
            </a:ln>
          </a:insideH>
          <a:insideV>
            <a:ln w="12700" cap="flat">
              <a:solidFill>
                <a:srgbClr val="A1E8D9"/>
              </a:solidFill>
              <a:prstDash val="solid"/>
              <a:round/>
            </a:ln>
          </a:insideV>
        </a:tcBdr>
        <a:fill>
          <a:solidFill>
            <a:srgbClr val="A1E8D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A1E8D9"/>
      </a:tcTxStyle>
      <a:tcStyle>
        <a:tcBdr>
          <a:left>
            <a:ln w="12700" cap="flat">
              <a:solidFill>
                <a:srgbClr val="A1E8D9"/>
              </a:solidFill>
              <a:prstDash val="solid"/>
              <a:round/>
            </a:ln>
          </a:left>
          <a:right>
            <a:ln w="12700" cap="flat">
              <a:solidFill>
                <a:srgbClr val="A1E8D9"/>
              </a:solidFill>
              <a:prstDash val="solid"/>
              <a:round/>
            </a:ln>
          </a:right>
          <a:top>
            <a:ln w="12700" cap="flat">
              <a:solidFill>
                <a:srgbClr val="A1E8D9"/>
              </a:solidFill>
              <a:prstDash val="solid"/>
              <a:round/>
            </a:ln>
          </a:top>
          <a:bottom>
            <a:ln w="12700" cap="flat">
              <a:solidFill>
                <a:srgbClr val="A1E8D9"/>
              </a:solidFill>
              <a:prstDash val="solid"/>
              <a:round/>
            </a:ln>
          </a:bottom>
          <a:insideH>
            <a:ln w="12700" cap="flat">
              <a:solidFill>
                <a:srgbClr val="A1E8D9"/>
              </a:solidFill>
              <a:prstDash val="solid"/>
              <a:round/>
            </a:ln>
          </a:insideH>
          <a:insideV>
            <a:ln w="12700" cap="flat">
              <a:solidFill>
                <a:srgbClr val="A1E8D9"/>
              </a:solidFill>
              <a:prstDash val="solid"/>
              <a:round/>
            </a:ln>
          </a:insideV>
        </a:tcBdr>
        <a:fill>
          <a:solidFill>
            <a:srgbClr val="A1E8D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A1E8D9"/>
      </a:tcTxStyle>
      <a:tcStyle>
        <a:tcBdr>
          <a:left>
            <a:ln w="12700" cap="flat">
              <a:solidFill>
                <a:srgbClr val="A1E8D9"/>
              </a:solidFill>
              <a:prstDash val="solid"/>
              <a:round/>
            </a:ln>
          </a:left>
          <a:right>
            <a:ln w="12700" cap="flat">
              <a:solidFill>
                <a:srgbClr val="A1E8D9"/>
              </a:solidFill>
              <a:prstDash val="solid"/>
              <a:round/>
            </a:ln>
          </a:right>
          <a:top>
            <a:ln w="50800" cap="flat">
              <a:solidFill>
                <a:srgbClr val="A1E8D9"/>
              </a:solidFill>
              <a:prstDash val="solid"/>
              <a:round/>
            </a:ln>
          </a:top>
          <a:bottom>
            <a:ln w="12700" cap="flat">
              <a:solidFill>
                <a:srgbClr val="A1E8D9"/>
              </a:solidFill>
              <a:prstDash val="solid"/>
              <a:round/>
            </a:ln>
          </a:bottom>
          <a:insideH>
            <a:ln w="12700" cap="flat">
              <a:solidFill>
                <a:srgbClr val="A1E8D9"/>
              </a:solidFill>
              <a:prstDash val="solid"/>
              <a:round/>
            </a:ln>
          </a:insideH>
          <a:insideV>
            <a:ln w="12700" cap="flat">
              <a:solidFill>
                <a:srgbClr val="A1E8D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A1E8D9"/>
      </a:tcTxStyle>
      <a:tcStyle>
        <a:tcBdr>
          <a:left>
            <a:ln w="12700" cap="flat">
              <a:solidFill>
                <a:srgbClr val="A1E8D9"/>
              </a:solidFill>
              <a:prstDash val="solid"/>
              <a:round/>
            </a:ln>
          </a:left>
          <a:right>
            <a:ln w="12700" cap="flat">
              <a:solidFill>
                <a:srgbClr val="A1E8D9"/>
              </a:solidFill>
              <a:prstDash val="solid"/>
              <a:round/>
            </a:ln>
          </a:right>
          <a:top>
            <a:ln w="12700" cap="flat">
              <a:solidFill>
                <a:srgbClr val="A1E8D9"/>
              </a:solidFill>
              <a:prstDash val="solid"/>
              <a:round/>
            </a:ln>
          </a:top>
          <a:bottom>
            <a:ln w="25400" cap="flat">
              <a:solidFill>
                <a:srgbClr val="A1E8D9"/>
              </a:solidFill>
              <a:prstDash val="solid"/>
              <a:round/>
            </a:ln>
          </a:bottom>
          <a:insideH>
            <a:ln w="12700" cap="flat">
              <a:solidFill>
                <a:srgbClr val="A1E8D9"/>
              </a:solidFill>
              <a:prstDash val="solid"/>
              <a:round/>
            </a:ln>
          </a:insideH>
          <a:insideV>
            <a:ln w="12700" cap="flat">
              <a:solidFill>
                <a:srgbClr val="A1E8D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j-lt"/>
        <a:ea typeface="+mj-ea"/>
        <a:cs typeface="+mj-cs"/>
        <a:sym typeface="Helvetica Neue"/>
      </a:defRPr>
    </a:lvl1pPr>
    <a:lvl2pPr indent="228600" latinLnBrk="0">
      <a:defRPr>
        <a:latin typeface="+mj-lt"/>
        <a:ea typeface="+mj-ea"/>
        <a:cs typeface="+mj-cs"/>
        <a:sym typeface="Helvetica Neue"/>
      </a:defRPr>
    </a:lvl2pPr>
    <a:lvl3pPr indent="457200" latinLnBrk="0">
      <a:defRPr>
        <a:latin typeface="+mj-lt"/>
        <a:ea typeface="+mj-ea"/>
        <a:cs typeface="+mj-cs"/>
        <a:sym typeface="Helvetica Neue"/>
      </a:defRPr>
    </a:lvl3pPr>
    <a:lvl4pPr indent="685800" latinLnBrk="0">
      <a:defRPr>
        <a:latin typeface="+mj-lt"/>
        <a:ea typeface="+mj-ea"/>
        <a:cs typeface="+mj-cs"/>
        <a:sym typeface="Helvetica Neue"/>
      </a:defRPr>
    </a:lvl4pPr>
    <a:lvl5pPr indent="914400" latinLnBrk="0">
      <a:defRPr>
        <a:latin typeface="+mj-lt"/>
        <a:ea typeface="+mj-ea"/>
        <a:cs typeface="+mj-cs"/>
        <a:sym typeface="Helvetica Neue"/>
      </a:defRPr>
    </a:lvl5pPr>
    <a:lvl6pPr indent="1143000" latinLnBrk="0">
      <a:defRPr>
        <a:latin typeface="+mj-lt"/>
        <a:ea typeface="+mj-ea"/>
        <a:cs typeface="+mj-cs"/>
        <a:sym typeface="Helvetica Neue"/>
      </a:defRPr>
    </a:lvl6pPr>
    <a:lvl7pPr indent="1371600" latinLnBrk="0">
      <a:defRPr>
        <a:latin typeface="+mj-lt"/>
        <a:ea typeface="+mj-ea"/>
        <a:cs typeface="+mj-cs"/>
        <a:sym typeface="Helvetica Neue"/>
      </a:defRPr>
    </a:lvl7pPr>
    <a:lvl8pPr indent="1600200" latinLnBrk="0">
      <a:defRPr>
        <a:latin typeface="+mj-lt"/>
        <a:ea typeface="+mj-ea"/>
        <a:cs typeface="+mj-cs"/>
        <a:sym typeface="Helvetica Neue"/>
      </a:defRPr>
    </a:lvl8pPr>
    <a:lvl9pPr indent="1828800" latinLnBrk="0">
      <a:defRPr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7007735" y="4235849"/>
            <a:ext cx="562201" cy="1"/>
          </a:xfrm>
          <a:prstGeom prst="line">
            <a:avLst/>
          </a:prstGeom>
          <a:ln w="76200">
            <a:solidFill>
              <a:srgbClr val="B3A77D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" name="Shape 14"/>
          <p:cNvSpPr/>
          <p:nvPr/>
        </p:nvSpPr>
        <p:spPr>
          <a:xfrm>
            <a:off x="1575033" y="4211001"/>
            <a:ext cx="562201" cy="1"/>
          </a:xfrm>
          <a:prstGeom prst="line">
            <a:avLst/>
          </a:prstGeom>
          <a:ln w="76200">
            <a:solidFill>
              <a:srgbClr val="B3A77D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17" name="Group 17"/>
          <p:cNvGrpSpPr/>
          <p:nvPr/>
        </p:nvGrpSpPr>
        <p:grpSpPr>
          <a:xfrm>
            <a:off x="1004144" y="1363935"/>
            <a:ext cx="7136667" cy="203195"/>
            <a:chOff x="0" y="0"/>
            <a:chExt cx="7136665" cy="203194"/>
          </a:xfrm>
        </p:grpSpPr>
        <p:sp>
          <p:nvSpPr>
            <p:cNvPr id="15" name="Shape 15"/>
            <p:cNvSpPr/>
            <p:nvPr/>
          </p:nvSpPr>
          <p:spPr>
            <a:xfrm flipH="1" flipV="1">
              <a:off x="0" y="0"/>
              <a:ext cx="7136666" cy="1"/>
            </a:xfrm>
            <a:prstGeom prst="line">
              <a:avLst/>
            </a:prstGeom>
            <a:noFill/>
            <a:ln w="762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" name="Shape 16"/>
            <p:cNvSpPr/>
            <p:nvPr/>
          </p:nvSpPr>
          <p:spPr>
            <a:xfrm flipH="1" flipV="1">
              <a:off x="0" y="203194"/>
              <a:ext cx="7136666" cy="1"/>
            </a:xfrm>
            <a:prstGeom prst="line">
              <a:avLst/>
            </a:prstGeom>
            <a:noFill/>
            <a:ln w="9525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04151" y="5292001"/>
            <a:ext cx="7136666" cy="203195"/>
            <a:chOff x="0" y="0"/>
            <a:chExt cx="7136665" cy="203194"/>
          </a:xfrm>
        </p:grpSpPr>
        <p:sp>
          <p:nvSpPr>
            <p:cNvPr id="18" name="Shape 18"/>
            <p:cNvSpPr/>
            <p:nvPr/>
          </p:nvSpPr>
          <p:spPr>
            <a:xfrm>
              <a:off x="0" y="203194"/>
              <a:ext cx="7136666" cy="1"/>
            </a:xfrm>
            <a:prstGeom prst="line">
              <a:avLst/>
            </a:prstGeom>
            <a:noFill/>
            <a:ln w="762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" name="Shape 19"/>
            <p:cNvSpPr/>
            <p:nvPr/>
          </p:nvSpPr>
          <p:spPr>
            <a:xfrm>
              <a:off x="0" y="-1"/>
              <a:ext cx="7136666" cy="1"/>
            </a:xfrm>
            <a:prstGeom prst="line">
              <a:avLst/>
            </a:prstGeom>
            <a:noFill/>
            <a:ln w="9525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1" name="Shape 21"/>
          <p:cNvSpPr/>
          <p:nvPr>
            <p:ph type="title"/>
          </p:nvPr>
        </p:nvSpPr>
        <p:spPr>
          <a:xfrm>
            <a:off x="1004150" y="2335684"/>
            <a:ext cx="7136701" cy="1363201"/>
          </a:xfrm>
          <a:prstGeom prst="rect">
            <a:avLst/>
          </a:prstGeom>
        </p:spPr>
        <p:txBody>
          <a:bodyPr anchor="b"/>
          <a:lstStyle>
            <a:lvl1pPr algn="ctr">
              <a:defRPr sz="54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2137224" y="3800052"/>
            <a:ext cx="4870501" cy="10569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400"/>
            </a:lvl1pPr>
            <a:lvl2pPr algn="ctr">
              <a:lnSpc>
                <a:spcPct val="100000"/>
              </a:lnSpc>
              <a:spcBef>
                <a:spcPts val="0"/>
              </a:spcBef>
              <a:defRPr sz="2400"/>
            </a:lvl2pPr>
            <a:lvl3pPr algn="ctr">
              <a:lnSpc>
                <a:spcPct val="100000"/>
              </a:lnSpc>
              <a:spcBef>
                <a:spcPts val="0"/>
              </a:spcBef>
              <a:defRPr sz="2400"/>
            </a:lvl3pPr>
            <a:lvl4pPr algn="ctr">
              <a:lnSpc>
                <a:spcPct val="100000"/>
              </a:lnSpc>
              <a:spcBef>
                <a:spcPts val="0"/>
              </a:spcBef>
              <a:defRPr sz="2400"/>
            </a:lvl4pPr>
            <a:lvl5pPr algn="ctr">
              <a:lnSpc>
                <a:spcPct val="100000"/>
              </a:lnSpc>
              <a:spcBef>
                <a:spcPts val="0"/>
              </a:spcBef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3" name="image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71275" y="6250864"/>
            <a:ext cx="2249873" cy="45822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-75" y="6727600"/>
            <a:ext cx="9144001" cy="130501"/>
          </a:xfrm>
          <a:prstGeom prst="rect">
            <a:avLst/>
          </a:prstGeom>
          <a:solidFill>
            <a:srgbClr val="B3A77D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6" name="Shape 106"/>
          <p:cNvSpPr/>
          <p:nvPr>
            <p:ph type="title"/>
          </p:nvPr>
        </p:nvSpPr>
        <p:spPr>
          <a:xfrm>
            <a:off x="311699" y="1739800"/>
            <a:ext cx="8520602" cy="2051101"/>
          </a:xfrm>
          <a:prstGeom prst="rect">
            <a:avLst/>
          </a:prstGeom>
        </p:spPr>
        <p:txBody>
          <a:bodyPr anchor="ctr"/>
          <a:lstStyle>
            <a:lvl1pPr algn="ctr">
              <a:defRPr sz="13000">
                <a:solidFill>
                  <a:schemeClr val="accent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xfrm>
            <a:off x="311699" y="3994199"/>
            <a:ext cx="8520602" cy="1428901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hape 10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xfrm>
            <a:off x="892967" y="2268140"/>
            <a:ext cx="7358101" cy="2321700"/>
          </a:xfrm>
          <a:prstGeom prst="rect">
            <a:avLst/>
          </a:prstGeom>
        </p:spPr>
        <p:txBody>
          <a:bodyPr anchor="ctr"/>
          <a:lstStyle>
            <a:lvl1pPr algn="ctr">
              <a:defRPr b="0" sz="52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3" name="Shape 123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50" y="3429199"/>
            <a:ext cx="9144001" cy="34287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2" name="Shape 32"/>
          <p:cNvSpPr/>
          <p:nvPr>
            <p:ph type="title"/>
          </p:nvPr>
        </p:nvSpPr>
        <p:spPr>
          <a:xfrm>
            <a:off x="311699" y="1086399"/>
            <a:ext cx="8571302" cy="125610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Title Text</a:t>
            </a:r>
          </a:p>
        </p:txBody>
      </p:sp>
      <p:pic>
        <p:nvPicPr>
          <p:cNvPr id="33" name="image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71275" y="6250864"/>
            <a:ext cx="2249873" cy="458226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Shape 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hape 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Shape 51"/>
          <p:cNvSpPr/>
          <p:nvPr>
            <p:ph type="body" sz="half" idx="1"/>
          </p:nvPr>
        </p:nvSpPr>
        <p:spPr>
          <a:xfrm>
            <a:off x="311699" y="1688232"/>
            <a:ext cx="3999902" cy="440370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Shape 52"/>
          <p:cNvSpPr/>
          <p:nvPr>
            <p:ph type="body" sz="half" idx="13"/>
          </p:nvPr>
        </p:nvSpPr>
        <p:spPr>
          <a:xfrm>
            <a:off x="4832399" y="1688232"/>
            <a:ext cx="3999902" cy="4403701"/>
          </a:xfrm>
          <a:prstGeom prst="rect">
            <a:avLst/>
          </a:prstGeom>
        </p:spPr>
        <p:txBody>
          <a:bodyPr/>
          <a:lstStyle/>
          <a:p>
            <a:pPr>
              <a:defRPr sz="1400"/>
            </a:pP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hape 6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title"/>
          </p:nvPr>
        </p:nvSpPr>
        <p:spPr>
          <a:xfrm>
            <a:off x="311699" y="740799"/>
            <a:ext cx="2808001" cy="1007702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69" name="Shape 69"/>
          <p:cNvSpPr/>
          <p:nvPr>
            <p:ph type="body" sz="quarter" idx="1"/>
          </p:nvPr>
        </p:nvSpPr>
        <p:spPr>
          <a:xfrm>
            <a:off x="311699" y="1852800"/>
            <a:ext cx="2808001" cy="42393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Main point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title"/>
          </p:nvPr>
        </p:nvSpPr>
        <p:spPr>
          <a:xfrm>
            <a:off x="490250" y="701799"/>
            <a:ext cx="5613601" cy="5454302"/>
          </a:xfrm>
          <a:prstGeom prst="rect">
            <a:avLst/>
          </a:prstGeom>
        </p:spPr>
        <p:txBody>
          <a:bodyPr anchor="ctr"/>
          <a:lstStyle>
            <a:lvl1pPr>
              <a:defRPr b="0" sz="5400">
                <a:solidFill>
                  <a:srgbClr val="695D4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6" name="Shape 86"/>
          <p:cNvSpPr/>
          <p:nvPr/>
        </p:nvSpPr>
        <p:spPr>
          <a:xfrm>
            <a:off x="5029675" y="5994000"/>
            <a:ext cx="468301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7" name="Shape 87"/>
          <p:cNvSpPr/>
          <p:nvPr>
            <p:ph type="title"/>
          </p:nvPr>
        </p:nvSpPr>
        <p:spPr>
          <a:xfrm>
            <a:off x="265500" y="1386233"/>
            <a:ext cx="4045200" cy="22344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88" name="Shape 88"/>
          <p:cNvSpPr/>
          <p:nvPr>
            <p:ph type="body" sz="quarter" idx="1"/>
          </p:nvPr>
        </p:nvSpPr>
        <p:spPr>
          <a:xfrm>
            <a:off x="265500" y="3635833"/>
            <a:ext cx="4045200" cy="16467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hape 89"/>
          <p:cNvSpPr/>
          <p:nvPr>
            <p:ph type="body" sz="half" idx="13"/>
          </p:nvPr>
        </p:nvSpPr>
        <p:spPr>
          <a:xfrm>
            <a:off x="4939500" y="965599"/>
            <a:ext cx="3837000" cy="4926902"/>
          </a:xfrm>
          <a:prstGeom prst="rect">
            <a:avLst/>
          </a:prstGeom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body" sz="quarter" idx="1"/>
          </p:nvPr>
        </p:nvSpPr>
        <p:spPr>
          <a:xfrm>
            <a:off x="311699" y="5640966"/>
            <a:ext cx="5998802" cy="7983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hape 9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-75" y="6727600"/>
            <a:ext cx="9144001" cy="1305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311699" y="593366"/>
            <a:ext cx="8520602" cy="94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311699" y="1688432"/>
            <a:ext cx="8520602" cy="440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" name="image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71275" y="6250864"/>
            <a:ext cx="2249873" cy="45822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>
            <p:ph type="sldNum" sz="quarter" idx="2"/>
          </p:nvPr>
        </p:nvSpPr>
        <p:spPr>
          <a:xfrm>
            <a:off x="8684344" y="6312346"/>
            <a:ext cx="336814" cy="3352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chemeClr val="accent1"/>
          </a:solidFill>
          <a:uFillTx/>
          <a:latin typeface="PT Sans Narrow"/>
          <a:ea typeface="PT Sans Narrow"/>
          <a:cs typeface="PT Sans Narrow"/>
          <a:sym typeface="PT Sans Narrow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chemeClr val="accent1"/>
          </a:solidFill>
          <a:uFillTx/>
          <a:latin typeface="PT Sans Narrow"/>
          <a:ea typeface="PT Sans Narrow"/>
          <a:cs typeface="PT Sans Narrow"/>
          <a:sym typeface="PT Sans Narrow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chemeClr val="accent1"/>
          </a:solidFill>
          <a:uFillTx/>
          <a:latin typeface="PT Sans Narrow"/>
          <a:ea typeface="PT Sans Narrow"/>
          <a:cs typeface="PT Sans Narrow"/>
          <a:sym typeface="PT Sans Narrow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chemeClr val="accent1"/>
          </a:solidFill>
          <a:uFillTx/>
          <a:latin typeface="PT Sans Narrow"/>
          <a:ea typeface="PT Sans Narrow"/>
          <a:cs typeface="PT Sans Narrow"/>
          <a:sym typeface="PT Sans Narrow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chemeClr val="accent1"/>
          </a:solidFill>
          <a:uFillTx/>
          <a:latin typeface="PT Sans Narrow"/>
          <a:ea typeface="PT Sans Narrow"/>
          <a:cs typeface="PT Sans Narrow"/>
          <a:sym typeface="PT Sans Narrow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chemeClr val="accent1"/>
          </a:solidFill>
          <a:uFillTx/>
          <a:latin typeface="PT Sans Narrow"/>
          <a:ea typeface="PT Sans Narrow"/>
          <a:cs typeface="PT Sans Narrow"/>
          <a:sym typeface="PT Sans Narrow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chemeClr val="accent1"/>
          </a:solidFill>
          <a:uFillTx/>
          <a:latin typeface="PT Sans Narrow"/>
          <a:ea typeface="PT Sans Narrow"/>
          <a:cs typeface="PT Sans Narrow"/>
          <a:sym typeface="PT Sans Narrow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chemeClr val="accent1"/>
          </a:solidFill>
          <a:uFillTx/>
          <a:latin typeface="PT Sans Narrow"/>
          <a:ea typeface="PT Sans Narrow"/>
          <a:cs typeface="PT Sans Narrow"/>
          <a:sym typeface="PT Sans Narrow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chemeClr val="accent1"/>
          </a:solidFill>
          <a:uFillTx/>
          <a:latin typeface="PT Sans Narrow"/>
          <a:ea typeface="PT Sans Narrow"/>
          <a:cs typeface="PT Sans Narrow"/>
          <a:sym typeface="PT Sans Narrow"/>
        </a:defRPr>
      </a:lvl9pPr>
    </p:titleStyle>
    <p:bodyStyle>
      <a:lvl1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695D46"/>
          </a:solidFill>
          <a:uFillTx/>
          <a:latin typeface="Open Sans"/>
          <a:ea typeface="Open Sans"/>
          <a:cs typeface="Open Sans"/>
          <a:sym typeface="Open Sans"/>
        </a:defRPr>
      </a:lvl1pPr>
      <a:lvl2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695D46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695D46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695D46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695D46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695D46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695D46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695D46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695D46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dilumn/git-plan.git" TargetMode="Externa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dilumn/git-plan.git" TargetMode="Externa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e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xfrm>
            <a:off x="311699" y="1086399"/>
            <a:ext cx="8571302" cy="1256101"/>
          </a:xfrm>
          <a:prstGeom prst="rect">
            <a:avLst/>
          </a:prstGeom>
        </p:spPr>
        <p:txBody>
          <a:bodyPr/>
          <a:lstStyle>
            <a:lvl1pPr defTabSz="905255">
              <a:defRPr sz="7128"/>
            </a:lvl1pPr>
          </a:lstStyle>
          <a:p>
            <a:pPr/>
            <a:r>
              <a:t>GIT</a:t>
            </a:r>
          </a:p>
        </p:txBody>
      </p:sp>
      <p:pic>
        <p:nvPicPr>
          <p:cNvPr id="133" name="image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3511" y="3634568"/>
            <a:ext cx="3547676" cy="2949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roup 256"/>
          <p:cNvGrpSpPr/>
          <p:nvPr/>
        </p:nvGrpSpPr>
        <p:grpSpPr>
          <a:xfrm>
            <a:off x="385621" y="162754"/>
            <a:ext cx="3044881" cy="2320670"/>
            <a:chOff x="0" y="0"/>
            <a:chExt cx="3044879" cy="2320669"/>
          </a:xfrm>
        </p:grpSpPr>
        <p:sp>
          <p:nvSpPr>
            <p:cNvPr id="253" name="Shape 253"/>
            <p:cNvSpPr/>
            <p:nvPr/>
          </p:nvSpPr>
          <p:spPr>
            <a:xfrm>
              <a:off x="-1" y="-1"/>
              <a:ext cx="3044881" cy="2320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4" name="Shape 254"/>
            <p:cNvSpPr/>
            <p:nvPr/>
          </p:nvSpPr>
          <p:spPr>
            <a:xfrm>
              <a:off x="154612" y="118004"/>
              <a:ext cx="2790127" cy="1970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5" name="Shape 255"/>
            <p:cNvSpPr/>
            <p:nvPr/>
          </p:nvSpPr>
          <p:spPr>
            <a:xfrm>
              <a:off x="421680" y="832696"/>
              <a:ext cx="1986406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Remote</a:t>
              </a:r>
            </a:p>
          </p:txBody>
        </p:sp>
      </p:grpSp>
      <p:sp>
        <p:nvSpPr>
          <p:cNvPr id="257" name="Shape 257"/>
          <p:cNvSpPr/>
          <p:nvPr/>
        </p:nvSpPr>
        <p:spPr>
          <a:xfrm rot="18900000">
            <a:off x="3515883" y="1963411"/>
            <a:ext cx="543483" cy="2910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584"/>
                </a:moveTo>
                <a:lnTo>
                  <a:pt x="5400" y="19584"/>
                </a:lnTo>
                <a:lnTo>
                  <a:pt x="5400" y="0"/>
                </a:lnTo>
                <a:lnTo>
                  <a:pt x="16200" y="0"/>
                </a:lnTo>
                <a:lnTo>
                  <a:pt x="16200" y="19584"/>
                </a:lnTo>
                <a:lnTo>
                  <a:pt x="21600" y="1958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262" name="Group 262"/>
          <p:cNvGrpSpPr/>
          <p:nvPr/>
        </p:nvGrpSpPr>
        <p:grpSpPr>
          <a:xfrm>
            <a:off x="5171625" y="4072349"/>
            <a:ext cx="1422301" cy="2034002"/>
            <a:chOff x="0" y="0"/>
            <a:chExt cx="1422300" cy="2034001"/>
          </a:xfrm>
        </p:grpSpPr>
        <p:sp>
          <p:nvSpPr>
            <p:cNvPr id="258" name="Shape 258"/>
            <p:cNvSpPr/>
            <p:nvPr/>
          </p:nvSpPr>
          <p:spPr>
            <a:xfrm>
              <a:off x="-1" y="-1"/>
              <a:ext cx="1422302" cy="2034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88"/>
                  </a:moveTo>
                  <a:cubicBezTo>
                    <a:pt x="0" y="845"/>
                    <a:pt x="4835" y="0"/>
                    <a:pt x="10800" y="0"/>
                  </a:cubicBezTo>
                  <a:cubicBezTo>
                    <a:pt x="16765" y="0"/>
                    <a:pt x="21600" y="845"/>
                    <a:pt x="21600" y="1888"/>
                  </a:cubicBezTo>
                  <a:lnTo>
                    <a:pt x="21600" y="19712"/>
                  </a:lnTo>
                  <a:cubicBezTo>
                    <a:pt x="21600" y="20755"/>
                    <a:pt x="16765" y="21600"/>
                    <a:pt x="10800" y="21600"/>
                  </a:cubicBezTo>
                  <a:cubicBezTo>
                    <a:pt x="4835" y="21600"/>
                    <a:pt x="0" y="20755"/>
                    <a:pt x="0" y="19712"/>
                  </a:cubicBezTo>
                  <a:close/>
                </a:path>
              </a:pathLst>
            </a:custGeom>
            <a:solidFill>
              <a:srgbClr val="B3A7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9" name="Shape 259"/>
            <p:cNvSpPr/>
            <p:nvPr/>
          </p:nvSpPr>
          <p:spPr>
            <a:xfrm>
              <a:off x="-1" y="-1"/>
              <a:ext cx="1422302" cy="355577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0" name="Shape 260"/>
            <p:cNvSpPr/>
            <p:nvPr/>
          </p:nvSpPr>
          <p:spPr>
            <a:xfrm>
              <a:off x="-1" y="-1"/>
              <a:ext cx="1422302" cy="2034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888"/>
                  </a:moveTo>
                  <a:cubicBezTo>
                    <a:pt x="21600" y="2931"/>
                    <a:pt x="16765" y="3776"/>
                    <a:pt x="10800" y="3776"/>
                  </a:cubicBezTo>
                  <a:cubicBezTo>
                    <a:pt x="4835" y="3776"/>
                    <a:pt x="0" y="2931"/>
                    <a:pt x="0" y="1888"/>
                  </a:cubicBezTo>
                  <a:cubicBezTo>
                    <a:pt x="0" y="845"/>
                    <a:pt x="4835" y="0"/>
                    <a:pt x="10800" y="0"/>
                  </a:cubicBezTo>
                  <a:cubicBezTo>
                    <a:pt x="16765" y="0"/>
                    <a:pt x="21600" y="845"/>
                    <a:pt x="21600" y="1888"/>
                  </a:cubicBezTo>
                  <a:lnTo>
                    <a:pt x="21600" y="19712"/>
                  </a:lnTo>
                  <a:cubicBezTo>
                    <a:pt x="21600" y="20755"/>
                    <a:pt x="16765" y="21600"/>
                    <a:pt x="10800" y="21600"/>
                  </a:cubicBezTo>
                  <a:cubicBezTo>
                    <a:pt x="4835" y="21600"/>
                    <a:pt x="0" y="20755"/>
                    <a:pt x="0" y="19712"/>
                  </a:cubicBezTo>
                  <a:lnTo>
                    <a:pt x="0" y="1888"/>
                  </a:lnTo>
                </a:path>
              </a:pathLst>
            </a:custGeom>
            <a:noFill/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1" name="Shape 261"/>
            <p:cNvSpPr/>
            <p:nvPr/>
          </p:nvSpPr>
          <p:spPr>
            <a:xfrm>
              <a:off x="-1" y="841654"/>
              <a:ext cx="1422302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Local</a:t>
              </a:r>
            </a:p>
          </p:txBody>
        </p:sp>
      </p:grpSp>
      <p:grpSp>
        <p:nvGrpSpPr>
          <p:cNvPr id="265" name="Group 265"/>
          <p:cNvGrpSpPr/>
          <p:nvPr/>
        </p:nvGrpSpPr>
        <p:grpSpPr>
          <a:xfrm>
            <a:off x="4037150" y="2127100"/>
            <a:ext cx="3040801" cy="1203301"/>
            <a:chOff x="0" y="0"/>
            <a:chExt cx="3040800" cy="1203300"/>
          </a:xfrm>
        </p:grpSpPr>
        <p:sp>
          <p:nvSpPr>
            <p:cNvPr id="263" name="Shape 263"/>
            <p:cNvSpPr/>
            <p:nvPr/>
          </p:nvSpPr>
          <p:spPr>
            <a:xfrm>
              <a:off x="-1" y="-1"/>
              <a:ext cx="3040802" cy="1203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25" y="21600"/>
                  </a:moveTo>
                  <a:cubicBezTo>
                    <a:pt x="638" y="21600"/>
                    <a:pt x="0" y="19988"/>
                    <a:pt x="0" y="18000"/>
                  </a:cubicBezTo>
                  <a:lnTo>
                    <a:pt x="0" y="3600"/>
                  </a:lnTo>
                  <a:cubicBezTo>
                    <a:pt x="0" y="1612"/>
                    <a:pt x="638" y="0"/>
                    <a:pt x="1425" y="0"/>
                  </a:cubicBezTo>
                  <a:moveTo>
                    <a:pt x="20175" y="0"/>
                  </a:moveTo>
                  <a:cubicBezTo>
                    <a:pt x="20962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962" y="21600"/>
                    <a:pt x="20175" y="21600"/>
                  </a:cubicBezTo>
                </a:path>
              </a:pathLst>
            </a:custGeom>
            <a:noFill/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4" name="Shape 264"/>
            <p:cNvSpPr/>
            <p:nvPr/>
          </p:nvSpPr>
          <p:spPr>
            <a:xfrm>
              <a:off x="58739" y="300557"/>
              <a:ext cx="2923322" cy="6021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3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git clone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roup 270"/>
          <p:cNvGrpSpPr/>
          <p:nvPr/>
        </p:nvGrpSpPr>
        <p:grpSpPr>
          <a:xfrm>
            <a:off x="761760" y="483914"/>
            <a:ext cx="1995352" cy="1594690"/>
            <a:chOff x="0" y="0"/>
            <a:chExt cx="1995350" cy="1594689"/>
          </a:xfrm>
        </p:grpSpPr>
        <p:sp>
          <p:nvSpPr>
            <p:cNvPr id="267" name="Shape 267"/>
            <p:cNvSpPr/>
            <p:nvPr/>
          </p:nvSpPr>
          <p:spPr>
            <a:xfrm>
              <a:off x="0" y="0"/>
              <a:ext cx="1995351" cy="1594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8" name="Shape 268"/>
            <p:cNvSpPr/>
            <p:nvPr/>
          </p:nvSpPr>
          <p:spPr>
            <a:xfrm>
              <a:off x="101319" y="81088"/>
              <a:ext cx="1828408" cy="1353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69" name="Shape 269"/>
            <p:cNvSpPr/>
            <p:nvPr/>
          </p:nvSpPr>
          <p:spPr>
            <a:xfrm>
              <a:off x="276332" y="489539"/>
              <a:ext cx="1301719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Remote</a:t>
              </a:r>
            </a:p>
          </p:txBody>
        </p:sp>
      </p:grpSp>
      <p:grpSp>
        <p:nvGrpSpPr>
          <p:cNvPr id="274" name="Group 274"/>
          <p:cNvGrpSpPr/>
          <p:nvPr/>
        </p:nvGrpSpPr>
        <p:grpSpPr>
          <a:xfrm>
            <a:off x="3573960" y="483914"/>
            <a:ext cx="1995352" cy="1594690"/>
            <a:chOff x="0" y="0"/>
            <a:chExt cx="1995350" cy="1594689"/>
          </a:xfrm>
        </p:grpSpPr>
        <p:sp>
          <p:nvSpPr>
            <p:cNvPr id="271" name="Shape 271"/>
            <p:cNvSpPr/>
            <p:nvPr/>
          </p:nvSpPr>
          <p:spPr>
            <a:xfrm>
              <a:off x="0" y="0"/>
              <a:ext cx="1995351" cy="1594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2" name="Shape 272"/>
            <p:cNvSpPr/>
            <p:nvPr/>
          </p:nvSpPr>
          <p:spPr>
            <a:xfrm>
              <a:off x="101319" y="81088"/>
              <a:ext cx="1828408" cy="1353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3" name="Shape 273"/>
            <p:cNvSpPr/>
            <p:nvPr/>
          </p:nvSpPr>
          <p:spPr>
            <a:xfrm>
              <a:off x="276332" y="489539"/>
              <a:ext cx="1301719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Local</a:t>
              </a:r>
            </a:p>
          </p:txBody>
        </p:sp>
      </p:grpSp>
      <p:grpSp>
        <p:nvGrpSpPr>
          <p:cNvPr id="278" name="Group 278"/>
          <p:cNvGrpSpPr/>
          <p:nvPr/>
        </p:nvGrpSpPr>
        <p:grpSpPr>
          <a:xfrm>
            <a:off x="6386159" y="483914"/>
            <a:ext cx="1995351" cy="1594690"/>
            <a:chOff x="0" y="0"/>
            <a:chExt cx="1995350" cy="1594689"/>
          </a:xfrm>
        </p:grpSpPr>
        <p:sp>
          <p:nvSpPr>
            <p:cNvPr id="275" name="Shape 275"/>
            <p:cNvSpPr/>
            <p:nvPr/>
          </p:nvSpPr>
          <p:spPr>
            <a:xfrm>
              <a:off x="0" y="0"/>
              <a:ext cx="1995351" cy="1594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6" name="Shape 276"/>
            <p:cNvSpPr/>
            <p:nvPr/>
          </p:nvSpPr>
          <p:spPr>
            <a:xfrm>
              <a:off x="101319" y="81088"/>
              <a:ext cx="1828408" cy="1353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77" name="Shape 277"/>
            <p:cNvSpPr/>
            <p:nvPr/>
          </p:nvSpPr>
          <p:spPr>
            <a:xfrm>
              <a:off x="276332" y="489539"/>
              <a:ext cx="1301719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clone</a:t>
              </a:r>
            </a:p>
          </p:txBody>
        </p:sp>
      </p:grpSp>
      <p:grpSp>
        <p:nvGrpSpPr>
          <p:cNvPr id="282" name="Group 282"/>
          <p:cNvGrpSpPr/>
          <p:nvPr/>
        </p:nvGrpSpPr>
        <p:grpSpPr>
          <a:xfrm>
            <a:off x="761760" y="2638339"/>
            <a:ext cx="1995352" cy="1594690"/>
            <a:chOff x="0" y="0"/>
            <a:chExt cx="1995350" cy="1594689"/>
          </a:xfrm>
        </p:grpSpPr>
        <p:sp>
          <p:nvSpPr>
            <p:cNvPr id="279" name="Shape 279"/>
            <p:cNvSpPr/>
            <p:nvPr/>
          </p:nvSpPr>
          <p:spPr>
            <a:xfrm>
              <a:off x="0" y="0"/>
              <a:ext cx="1995351" cy="1594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0" name="Shape 280"/>
            <p:cNvSpPr/>
            <p:nvPr/>
          </p:nvSpPr>
          <p:spPr>
            <a:xfrm>
              <a:off x="101319" y="81088"/>
              <a:ext cx="1828408" cy="1353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1" name="Shape 281"/>
            <p:cNvSpPr/>
            <p:nvPr/>
          </p:nvSpPr>
          <p:spPr>
            <a:xfrm>
              <a:off x="276332" y="489539"/>
              <a:ext cx="1301719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add</a:t>
              </a:r>
            </a:p>
          </p:txBody>
        </p:sp>
      </p:grpSp>
      <p:grpSp>
        <p:nvGrpSpPr>
          <p:cNvPr id="286" name="Group 286"/>
          <p:cNvGrpSpPr/>
          <p:nvPr/>
        </p:nvGrpSpPr>
        <p:grpSpPr>
          <a:xfrm>
            <a:off x="3573960" y="2638339"/>
            <a:ext cx="1995352" cy="1594690"/>
            <a:chOff x="0" y="0"/>
            <a:chExt cx="1995350" cy="1594689"/>
          </a:xfrm>
        </p:grpSpPr>
        <p:sp>
          <p:nvSpPr>
            <p:cNvPr id="283" name="Shape 283"/>
            <p:cNvSpPr/>
            <p:nvPr/>
          </p:nvSpPr>
          <p:spPr>
            <a:xfrm>
              <a:off x="0" y="0"/>
              <a:ext cx="1995351" cy="1594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4" name="Shape 284"/>
            <p:cNvSpPr/>
            <p:nvPr/>
          </p:nvSpPr>
          <p:spPr>
            <a:xfrm>
              <a:off x="101319" y="81088"/>
              <a:ext cx="1828408" cy="1353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5" name="Shape 285"/>
            <p:cNvSpPr/>
            <p:nvPr/>
          </p:nvSpPr>
          <p:spPr>
            <a:xfrm>
              <a:off x="276332" y="489539"/>
              <a:ext cx="1301719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commit</a:t>
              </a:r>
            </a:p>
          </p:txBody>
        </p:sp>
      </p:grpSp>
      <p:grpSp>
        <p:nvGrpSpPr>
          <p:cNvPr id="290" name="Group 290"/>
          <p:cNvGrpSpPr/>
          <p:nvPr/>
        </p:nvGrpSpPr>
        <p:grpSpPr>
          <a:xfrm>
            <a:off x="6386159" y="2638339"/>
            <a:ext cx="1995351" cy="1594690"/>
            <a:chOff x="0" y="0"/>
            <a:chExt cx="1995350" cy="1594689"/>
          </a:xfrm>
        </p:grpSpPr>
        <p:sp>
          <p:nvSpPr>
            <p:cNvPr id="287" name="Shape 287"/>
            <p:cNvSpPr/>
            <p:nvPr/>
          </p:nvSpPr>
          <p:spPr>
            <a:xfrm>
              <a:off x="0" y="0"/>
              <a:ext cx="1995351" cy="1594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8" name="Shape 288"/>
            <p:cNvSpPr/>
            <p:nvPr/>
          </p:nvSpPr>
          <p:spPr>
            <a:xfrm>
              <a:off x="101319" y="81088"/>
              <a:ext cx="1828408" cy="1353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9" name="Shape 289"/>
            <p:cNvSpPr/>
            <p:nvPr/>
          </p:nvSpPr>
          <p:spPr>
            <a:xfrm>
              <a:off x="276332" y="489539"/>
              <a:ext cx="1301719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push</a:t>
              </a:r>
            </a:p>
          </p:txBody>
        </p:sp>
      </p:grpSp>
      <p:grpSp>
        <p:nvGrpSpPr>
          <p:cNvPr id="294" name="Group 294"/>
          <p:cNvGrpSpPr/>
          <p:nvPr/>
        </p:nvGrpSpPr>
        <p:grpSpPr>
          <a:xfrm>
            <a:off x="3573960" y="4792764"/>
            <a:ext cx="1995352" cy="1594690"/>
            <a:chOff x="0" y="0"/>
            <a:chExt cx="1995350" cy="1594689"/>
          </a:xfrm>
        </p:grpSpPr>
        <p:sp>
          <p:nvSpPr>
            <p:cNvPr id="291" name="Shape 291"/>
            <p:cNvSpPr/>
            <p:nvPr/>
          </p:nvSpPr>
          <p:spPr>
            <a:xfrm>
              <a:off x="0" y="0"/>
              <a:ext cx="1995351" cy="1594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2" name="Shape 292"/>
            <p:cNvSpPr/>
            <p:nvPr/>
          </p:nvSpPr>
          <p:spPr>
            <a:xfrm>
              <a:off x="101319" y="81088"/>
              <a:ext cx="1828408" cy="1353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93" name="Shape 293"/>
            <p:cNvSpPr/>
            <p:nvPr/>
          </p:nvSpPr>
          <p:spPr>
            <a:xfrm>
              <a:off x="276332" y="489539"/>
              <a:ext cx="1301719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pull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ctrTitle"/>
          </p:nvPr>
        </p:nvSpPr>
        <p:spPr>
          <a:xfrm>
            <a:off x="1004125" y="1721660"/>
            <a:ext cx="7136701" cy="1363201"/>
          </a:xfrm>
          <a:prstGeom prst="rect">
            <a:avLst/>
          </a:prstGeom>
        </p:spPr>
        <p:txBody>
          <a:bodyPr/>
          <a:lstStyle/>
          <a:p>
            <a:pPr/>
            <a:r>
              <a:t>Scenario 01</a:t>
            </a:r>
          </a:p>
        </p:txBody>
      </p:sp>
      <p:sp>
        <p:nvSpPr>
          <p:cNvPr id="297" name="Shape 297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28600" algn="l">
              <a:buClr>
                <a:srgbClr val="695D46"/>
              </a:buClr>
              <a:buSzPct val="100000"/>
              <a:buFont typeface="Helvetica"/>
              <a:buChar char="●"/>
            </a:lvl1pPr>
          </a:lstStyle>
          <a:p>
            <a:pPr/>
            <a:r>
              <a:t>Take a repository to the local for the first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type="title"/>
          </p:nvPr>
        </p:nvSpPr>
        <p:spPr>
          <a:xfrm>
            <a:off x="311699" y="2010441"/>
            <a:ext cx="8520602" cy="763501"/>
          </a:xfrm>
          <a:prstGeom prst="rect">
            <a:avLst/>
          </a:prstGeom>
        </p:spPr>
        <p:txBody>
          <a:bodyPr/>
          <a:lstStyle/>
          <a:p>
            <a:pPr/>
            <a:r>
              <a:t>git clone https://github.com/dilumn/git-plan.git</a:t>
            </a:r>
          </a:p>
        </p:txBody>
      </p:sp>
      <p:pic>
        <p:nvPicPr>
          <p:cNvPr id="300" name="image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61975" y="3497479"/>
            <a:ext cx="2220051" cy="2220051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hape 301"/>
          <p:cNvSpPr/>
          <p:nvPr/>
        </p:nvSpPr>
        <p:spPr>
          <a:xfrm>
            <a:off x="3834974" y="5571325"/>
            <a:ext cx="2361001" cy="528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400">
                <a:solidFill>
                  <a:srgbClr val="000000"/>
                </a:solidFill>
              </a:defRPr>
            </a:lvl1pPr>
          </a:lstStyle>
          <a:p>
            <a:pPr/>
            <a:r>
              <a:t>Scan 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ctrTitle"/>
          </p:nvPr>
        </p:nvSpPr>
        <p:spPr>
          <a:xfrm>
            <a:off x="1004125" y="1721653"/>
            <a:ext cx="7136701" cy="912601"/>
          </a:xfrm>
          <a:prstGeom prst="rect">
            <a:avLst/>
          </a:prstGeom>
        </p:spPr>
        <p:txBody>
          <a:bodyPr/>
          <a:lstStyle>
            <a:lvl1pPr defTabSz="822959">
              <a:defRPr sz="4860"/>
            </a:lvl1pPr>
          </a:lstStyle>
          <a:p>
            <a:pPr/>
            <a:r>
              <a:t>Scenario 02</a:t>
            </a:r>
          </a:p>
        </p:txBody>
      </p:sp>
      <p:sp>
        <p:nvSpPr>
          <p:cNvPr id="304" name="Shape 304"/>
          <p:cNvSpPr/>
          <p:nvPr>
            <p:ph type="subTitle" sz="quarter" idx="1"/>
          </p:nvPr>
        </p:nvSpPr>
        <p:spPr>
          <a:xfrm>
            <a:off x="2136750" y="3551371"/>
            <a:ext cx="4870500" cy="2118901"/>
          </a:xfrm>
          <a:prstGeom prst="rect">
            <a:avLst/>
          </a:prstGeom>
        </p:spPr>
        <p:txBody>
          <a:bodyPr/>
          <a:lstStyle/>
          <a:p>
            <a:pPr marL="457200" indent="-342900" algn="l">
              <a:buClr>
                <a:srgbClr val="695D46"/>
              </a:buClr>
              <a:buSzPct val="100000"/>
              <a:buFont typeface="Helvetica"/>
              <a:buChar char="●"/>
              <a:defRPr sz="1800"/>
            </a:pPr>
            <a:r>
              <a:t>Take a repository to the local for the first time</a:t>
            </a:r>
          </a:p>
          <a:p>
            <a:pPr marL="457200" indent="-342900" algn="l">
              <a:buClr>
                <a:srgbClr val="695D46"/>
              </a:buClr>
              <a:buSzPct val="100000"/>
              <a:buFont typeface="Helvetica"/>
              <a:buChar char="●"/>
              <a:defRPr sz="1800"/>
            </a:pPr>
            <a:r>
              <a:t>Make some changes</a:t>
            </a:r>
          </a:p>
          <a:p>
            <a:pPr marL="457200" indent="-342900" algn="l">
              <a:buClr>
                <a:srgbClr val="695D46"/>
              </a:buClr>
              <a:buSzPct val="100000"/>
              <a:buFont typeface="Helvetica"/>
              <a:buChar char="●"/>
              <a:defRPr sz="1800"/>
            </a:pPr>
            <a:r>
              <a:t>Push those changes to remote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title"/>
          </p:nvPr>
        </p:nvSpPr>
        <p:spPr>
          <a:xfrm>
            <a:off x="311699" y="1564049"/>
            <a:ext cx="8520602" cy="3729901"/>
          </a:xfrm>
          <a:prstGeom prst="rect">
            <a:avLst/>
          </a:prstGeom>
        </p:spPr>
        <p:txBody>
          <a:bodyPr/>
          <a:lstStyle/>
          <a:p>
            <a:pPr defTabSz="777240">
              <a:defRPr sz="3060"/>
            </a:pPr>
            <a:r>
              <a:t>git clone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https://github.com/dilumn/git-plan.git</a:t>
            </a:r>
          </a:p>
          <a:p>
            <a:pPr defTabSz="777240">
              <a:defRPr sz="3060"/>
            </a:pPr>
          </a:p>
          <a:p>
            <a:pPr defTabSz="777240">
              <a:defRPr sz="3060"/>
            </a:pPr>
            <a:r>
              <a:t>git add .</a:t>
            </a:r>
          </a:p>
          <a:p>
            <a:pPr defTabSz="777240">
              <a:defRPr sz="3060"/>
            </a:pPr>
          </a:p>
          <a:p>
            <a:pPr defTabSz="777240">
              <a:defRPr sz="3060"/>
            </a:pPr>
            <a:r>
              <a:t>git commit -m “commit message”</a:t>
            </a:r>
          </a:p>
          <a:p>
            <a:pPr defTabSz="777240">
              <a:defRPr sz="3060"/>
            </a:pPr>
          </a:p>
          <a:p>
            <a:pPr defTabSz="777240">
              <a:defRPr sz="3060"/>
            </a:pPr>
            <a:r>
              <a:t>git push origin master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type="ctrTitle"/>
          </p:nvPr>
        </p:nvSpPr>
        <p:spPr>
          <a:xfrm>
            <a:off x="1004125" y="1745584"/>
            <a:ext cx="7136701" cy="1363201"/>
          </a:xfrm>
          <a:prstGeom prst="rect">
            <a:avLst/>
          </a:prstGeom>
        </p:spPr>
        <p:txBody>
          <a:bodyPr/>
          <a:lstStyle/>
          <a:p>
            <a:pPr/>
            <a:r>
              <a:t>Scenario 03</a:t>
            </a:r>
          </a:p>
        </p:txBody>
      </p:sp>
      <p:sp>
        <p:nvSpPr>
          <p:cNvPr id="309" name="Shape 309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28600" algn="l">
              <a:buClr>
                <a:srgbClr val="695D46"/>
              </a:buClr>
              <a:buSzPct val="100000"/>
              <a:buFont typeface="Helvetica"/>
              <a:buChar char="●"/>
            </a:lvl1pPr>
          </a:lstStyle>
          <a:p>
            <a:pPr/>
            <a:r>
              <a:t>Push your existing project to Github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title"/>
          </p:nvPr>
        </p:nvSpPr>
        <p:spPr>
          <a:xfrm>
            <a:off x="311699" y="1286698"/>
            <a:ext cx="8520602" cy="4284601"/>
          </a:xfrm>
          <a:prstGeom prst="rect">
            <a:avLst/>
          </a:prstGeom>
        </p:spPr>
        <p:txBody>
          <a:bodyPr/>
          <a:lstStyle/>
          <a:p>
            <a:pPr defTabSz="713231">
              <a:defRPr sz="2807"/>
            </a:pPr>
            <a:r>
              <a:t>git init</a:t>
            </a:r>
          </a:p>
          <a:p>
            <a:pPr defTabSz="713231">
              <a:defRPr sz="2807"/>
            </a:pPr>
          </a:p>
          <a:p>
            <a:pPr defTabSz="713231">
              <a:defRPr sz="2807"/>
            </a:pPr>
            <a:r>
              <a:t>git remote add origin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https://github.com/dilumn/git-plan.git</a:t>
            </a:r>
          </a:p>
          <a:p>
            <a:pPr defTabSz="713231">
              <a:defRPr sz="2807"/>
            </a:pPr>
          </a:p>
          <a:p>
            <a:pPr defTabSz="713231">
              <a:defRPr sz="2807"/>
            </a:pPr>
            <a:r>
              <a:t>git add .</a:t>
            </a:r>
          </a:p>
          <a:p>
            <a:pPr defTabSz="713231">
              <a:defRPr sz="2807"/>
            </a:pPr>
          </a:p>
          <a:p>
            <a:pPr defTabSz="713231">
              <a:defRPr sz="2807"/>
            </a:pPr>
            <a:r>
              <a:t>git commit -m “commit message”</a:t>
            </a:r>
          </a:p>
          <a:p>
            <a:pPr defTabSz="713231">
              <a:defRPr sz="2807"/>
            </a:pPr>
          </a:p>
          <a:p>
            <a:pPr defTabSz="713231">
              <a:defRPr sz="2807"/>
            </a:pPr>
            <a:r>
              <a:t>git push origin master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type="ctrTitle"/>
          </p:nvPr>
        </p:nvSpPr>
        <p:spPr>
          <a:xfrm>
            <a:off x="311699" y="191118"/>
            <a:ext cx="8520602" cy="889802"/>
          </a:xfrm>
          <a:prstGeom prst="rect">
            <a:avLst/>
          </a:prstGeom>
        </p:spPr>
        <p:txBody>
          <a:bodyPr/>
          <a:lstStyle>
            <a:lvl1pPr defTabSz="795527">
              <a:defRPr sz="4698"/>
            </a:lvl1pPr>
          </a:lstStyle>
          <a:p>
            <a:pPr/>
            <a:r>
              <a:t>git branching</a:t>
            </a:r>
          </a:p>
        </p:txBody>
      </p:sp>
      <p:pic>
        <p:nvPicPr>
          <p:cNvPr id="314" name="image07.png" descr="g138494074887672262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9886" y="1644787"/>
            <a:ext cx="2404225" cy="3568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image06.jpeg" descr="taylor-swift-we-are-never-ever-getting-back-together-640x480_lar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1037" y="351774"/>
            <a:ext cx="7581925" cy="5686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7431307" y="5968550"/>
            <a:ext cx="1371601" cy="528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dilumn</a:t>
            </a:r>
          </a:p>
        </p:txBody>
      </p:sp>
      <p:pic>
        <p:nvPicPr>
          <p:cNvPr id="136" name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1258" y="5983373"/>
            <a:ext cx="601549" cy="489058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529649" y="5977911"/>
            <a:ext cx="1371601" cy="528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dilumn_</a:t>
            </a:r>
          </a:p>
        </p:txBody>
      </p:sp>
      <p:sp>
        <p:nvSpPr>
          <p:cNvPr id="138" name="Shape 138"/>
          <p:cNvSpPr/>
          <p:nvPr/>
        </p:nvSpPr>
        <p:spPr>
          <a:xfrm>
            <a:off x="4719225" y="2878346"/>
            <a:ext cx="4058701" cy="975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b="1" sz="1800">
                <a:solidFill>
                  <a:srgbClr val="000000"/>
                </a:solidFill>
              </a:defRPr>
            </a:pPr>
            <a:r>
              <a:t>Senior Software Engineer</a:t>
            </a:r>
          </a:p>
          <a:p>
            <a:pPr algn="ctr">
              <a:defRPr sz="1800">
                <a:solidFill>
                  <a:srgbClr val="000000"/>
                </a:solidFill>
              </a:defRPr>
            </a:pPr>
            <a:r>
              <a:t>99x Technology</a:t>
            </a:r>
          </a:p>
          <a:p>
            <a:pPr algn="ctr">
              <a:defRPr sz="1800">
                <a:solidFill>
                  <a:srgbClr val="000000"/>
                </a:solidFill>
              </a:defRPr>
            </a:pPr>
            <a:r>
              <a:t>DilumN@99x.lk</a:t>
            </a:r>
          </a:p>
        </p:txBody>
      </p:sp>
      <p:sp>
        <p:nvSpPr>
          <p:cNvPr id="139" name="Shape 139"/>
          <p:cNvSpPr/>
          <p:nvPr>
            <p:ph type="title"/>
          </p:nvPr>
        </p:nvSpPr>
        <p:spPr>
          <a:xfrm>
            <a:off x="4843174" y="1802153"/>
            <a:ext cx="4045201" cy="949801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/>
            <a:r>
              <a:t>Dilum Navanjana</a:t>
            </a:r>
          </a:p>
        </p:txBody>
      </p:sp>
      <p:pic>
        <p:nvPicPr>
          <p:cNvPr id="140" name="image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2157" y="5831499"/>
            <a:ext cx="811550" cy="811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23638" y="3944401"/>
            <a:ext cx="2249873" cy="458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21.jpeg" descr="DilumNavanjana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1587" y="941724"/>
            <a:ext cx="3560875" cy="3864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roup 320"/>
          <p:cNvGrpSpPr/>
          <p:nvPr/>
        </p:nvGrpSpPr>
        <p:grpSpPr>
          <a:xfrm>
            <a:off x="569349" y="2357875"/>
            <a:ext cx="1889101" cy="1721101"/>
            <a:chOff x="0" y="0"/>
            <a:chExt cx="1889100" cy="1721099"/>
          </a:xfrm>
        </p:grpSpPr>
        <p:sp>
          <p:nvSpPr>
            <p:cNvPr id="318" name="Shape 318"/>
            <p:cNvSpPr/>
            <p:nvPr/>
          </p:nvSpPr>
          <p:spPr>
            <a:xfrm>
              <a:off x="-1" y="0"/>
              <a:ext cx="1889102" cy="1721100"/>
            </a:xfrm>
            <a:prstGeom prst="ellipse">
              <a:avLst/>
            </a:pr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9" name="Shape 319"/>
            <p:cNvSpPr/>
            <p:nvPr/>
          </p:nvSpPr>
          <p:spPr>
            <a:xfrm>
              <a:off x="276652" y="596310"/>
              <a:ext cx="1335796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master</a:t>
              </a:r>
            </a:p>
          </p:txBody>
        </p:sp>
      </p:grpSp>
      <p:sp>
        <p:nvSpPr>
          <p:cNvPr id="321" name="Shape 321"/>
          <p:cNvSpPr/>
          <p:nvPr/>
        </p:nvSpPr>
        <p:spPr>
          <a:xfrm flipV="1">
            <a:off x="2458449" y="32118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2" name="Shape 322"/>
          <p:cNvSpPr/>
          <p:nvPr/>
        </p:nvSpPr>
        <p:spPr>
          <a:xfrm>
            <a:off x="3597225" y="3030750"/>
            <a:ext cx="284701" cy="310501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23" name="Shape 323"/>
          <p:cNvSpPr/>
          <p:nvPr/>
        </p:nvSpPr>
        <p:spPr>
          <a:xfrm flipV="1">
            <a:off x="3881925" y="32151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4" name="Shape 324"/>
          <p:cNvSpPr/>
          <p:nvPr/>
        </p:nvSpPr>
        <p:spPr>
          <a:xfrm>
            <a:off x="5045025" y="3030750"/>
            <a:ext cx="284701" cy="310501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25" name="Shape 325"/>
          <p:cNvSpPr/>
          <p:nvPr/>
        </p:nvSpPr>
        <p:spPr>
          <a:xfrm flipV="1">
            <a:off x="5329725" y="3182699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6" name="Shape 326"/>
          <p:cNvSpPr/>
          <p:nvPr/>
        </p:nvSpPr>
        <p:spPr>
          <a:xfrm>
            <a:off x="6492825" y="3030750"/>
            <a:ext cx="284701" cy="310501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27" name="Shape 327"/>
          <p:cNvSpPr/>
          <p:nvPr/>
        </p:nvSpPr>
        <p:spPr>
          <a:xfrm flipV="1">
            <a:off x="6777525" y="3182699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8" name="Shape 328"/>
          <p:cNvSpPr/>
          <p:nvPr/>
        </p:nvSpPr>
        <p:spPr>
          <a:xfrm>
            <a:off x="7940624" y="3030750"/>
            <a:ext cx="284701" cy="310501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roup 332"/>
          <p:cNvGrpSpPr/>
          <p:nvPr/>
        </p:nvGrpSpPr>
        <p:grpSpPr>
          <a:xfrm>
            <a:off x="569349" y="910074"/>
            <a:ext cx="1889101" cy="1721101"/>
            <a:chOff x="0" y="0"/>
            <a:chExt cx="1889100" cy="1721099"/>
          </a:xfrm>
        </p:grpSpPr>
        <p:sp>
          <p:nvSpPr>
            <p:cNvPr id="330" name="Shape 330"/>
            <p:cNvSpPr/>
            <p:nvPr/>
          </p:nvSpPr>
          <p:spPr>
            <a:xfrm>
              <a:off x="-1" y="0"/>
              <a:ext cx="1889102" cy="1721100"/>
            </a:xfrm>
            <a:prstGeom prst="ellipse">
              <a:avLst/>
            </a:pr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1" name="Shape 331"/>
            <p:cNvSpPr/>
            <p:nvPr/>
          </p:nvSpPr>
          <p:spPr>
            <a:xfrm>
              <a:off x="276652" y="596310"/>
              <a:ext cx="1335796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master</a:t>
              </a:r>
            </a:p>
          </p:txBody>
        </p:sp>
      </p:grpSp>
      <p:sp>
        <p:nvSpPr>
          <p:cNvPr id="333" name="Shape 333"/>
          <p:cNvSpPr/>
          <p:nvPr/>
        </p:nvSpPr>
        <p:spPr>
          <a:xfrm flipV="1">
            <a:off x="2458449" y="17640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34" name="Shape 334"/>
          <p:cNvSpPr/>
          <p:nvPr/>
        </p:nvSpPr>
        <p:spPr>
          <a:xfrm>
            <a:off x="3597225" y="1582949"/>
            <a:ext cx="284701" cy="310502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35" name="Shape 335"/>
          <p:cNvSpPr/>
          <p:nvPr/>
        </p:nvSpPr>
        <p:spPr>
          <a:xfrm flipV="1">
            <a:off x="4744449" y="46596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36" name="Shape 336"/>
          <p:cNvSpPr/>
          <p:nvPr/>
        </p:nvSpPr>
        <p:spPr>
          <a:xfrm>
            <a:off x="5883225" y="4478549"/>
            <a:ext cx="284701" cy="310501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37" name="Shape 337"/>
          <p:cNvSpPr/>
          <p:nvPr/>
        </p:nvSpPr>
        <p:spPr>
          <a:xfrm flipV="1">
            <a:off x="6192249" y="46596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38" name="Shape 338"/>
          <p:cNvSpPr/>
          <p:nvPr/>
        </p:nvSpPr>
        <p:spPr>
          <a:xfrm>
            <a:off x="7331024" y="4478549"/>
            <a:ext cx="284701" cy="310501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39" name="Shape 339"/>
          <p:cNvSpPr/>
          <p:nvPr/>
        </p:nvSpPr>
        <p:spPr>
          <a:xfrm flipV="1">
            <a:off x="7640050" y="46596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40" name="Shape 340"/>
          <p:cNvSpPr/>
          <p:nvPr/>
        </p:nvSpPr>
        <p:spPr>
          <a:xfrm>
            <a:off x="8778824" y="4478549"/>
            <a:ext cx="284701" cy="310501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41" name="Shape 341"/>
          <p:cNvSpPr/>
          <p:nvPr/>
        </p:nvSpPr>
        <p:spPr>
          <a:xfrm>
            <a:off x="3739574" y="1893450"/>
            <a:ext cx="1" cy="1884900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344" name="Group 344"/>
          <p:cNvGrpSpPr/>
          <p:nvPr/>
        </p:nvGrpSpPr>
        <p:grpSpPr>
          <a:xfrm>
            <a:off x="2869725" y="3778350"/>
            <a:ext cx="1889101" cy="1721100"/>
            <a:chOff x="0" y="0"/>
            <a:chExt cx="1889100" cy="1721099"/>
          </a:xfrm>
        </p:grpSpPr>
        <p:sp>
          <p:nvSpPr>
            <p:cNvPr id="342" name="Shape 342"/>
            <p:cNvSpPr/>
            <p:nvPr/>
          </p:nvSpPr>
          <p:spPr>
            <a:xfrm>
              <a:off x="-1" y="0"/>
              <a:ext cx="1889102" cy="1721100"/>
            </a:xfrm>
            <a:prstGeom prst="ellipse">
              <a:avLst/>
            </a:pr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3" name="Shape 343"/>
            <p:cNvSpPr/>
            <p:nvPr/>
          </p:nvSpPr>
          <p:spPr>
            <a:xfrm>
              <a:off x="276652" y="596310"/>
              <a:ext cx="1335796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testing</a:t>
              </a:r>
            </a:p>
          </p:txBody>
        </p:sp>
      </p:grpSp>
      <p:grpSp>
        <p:nvGrpSpPr>
          <p:cNvPr id="347" name="Group 347"/>
          <p:cNvGrpSpPr/>
          <p:nvPr/>
        </p:nvGrpSpPr>
        <p:grpSpPr>
          <a:xfrm>
            <a:off x="3985424" y="297600"/>
            <a:ext cx="5078102" cy="970250"/>
            <a:chOff x="0" y="0"/>
            <a:chExt cx="5078100" cy="970249"/>
          </a:xfrm>
        </p:grpSpPr>
        <p:sp>
          <p:nvSpPr>
            <p:cNvPr id="345" name="Shape 345"/>
            <p:cNvSpPr/>
            <p:nvPr/>
          </p:nvSpPr>
          <p:spPr>
            <a:xfrm>
              <a:off x="0" y="0"/>
              <a:ext cx="5078101" cy="892799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6" name="Shape 346"/>
            <p:cNvSpPr/>
            <p:nvPr/>
          </p:nvSpPr>
          <p:spPr>
            <a:xfrm>
              <a:off x="0" y="0"/>
              <a:ext cx="5078101" cy="970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/>
              <a:r>
                <a:t>git checkout -b testing</a:t>
              </a:r>
            </a:p>
          </p:txBody>
        </p:sp>
      </p:grpSp>
      <p:grpSp>
        <p:nvGrpSpPr>
          <p:cNvPr id="350" name="Group 350"/>
          <p:cNvGrpSpPr/>
          <p:nvPr/>
        </p:nvGrpSpPr>
        <p:grpSpPr>
          <a:xfrm>
            <a:off x="1632524" y="6107500"/>
            <a:ext cx="4363501" cy="605101"/>
            <a:chOff x="0" y="0"/>
            <a:chExt cx="4363499" cy="605100"/>
          </a:xfrm>
        </p:grpSpPr>
        <p:sp>
          <p:nvSpPr>
            <p:cNvPr id="348" name="Shape 348"/>
            <p:cNvSpPr/>
            <p:nvPr/>
          </p:nvSpPr>
          <p:spPr>
            <a:xfrm>
              <a:off x="0" y="-1"/>
              <a:ext cx="4363500" cy="605102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9" name="Shape 349"/>
            <p:cNvSpPr/>
            <p:nvPr/>
          </p:nvSpPr>
          <p:spPr>
            <a:xfrm>
              <a:off x="0" y="-1"/>
              <a:ext cx="4363500" cy="576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/>
              <a:r>
                <a:t>git checkout master</a:t>
              </a:r>
            </a:p>
          </p:txBody>
        </p:sp>
      </p:grpSp>
      <p:sp>
        <p:nvSpPr>
          <p:cNvPr id="353" name="Shape 353"/>
          <p:cNvSpPr/>
          <p:nvPr/>
        </p:nvSpPr>
        <p:spPr>
          <a:xfrm>
            <a:off x="3879763" y="1267959"/>
            <a:ext cx="1230412" cy="422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>
            <a:solidFill>
              <a:srgbClr val="695D46"/>
            </a:solidFill>
            <a:prstDash val="dash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54" name="Shape 354"/>
          <p:cNvSpPr/>
          <p:nvPr/>
        </p:nvSpPr>
        <p:spPr>
          <a:xfrm>
            <a:off x="3814274" y="5504359"/>
            <a:ext cx="1" cy="598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>
            <a:solidFill>
              <a:srgbClr val="695D46"/>
            </a:solidFill>
            <a:prstDash val="dash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roup 358"/>
          <p:cNvGrpSpPr/>
          <p:nvPr/>
        </p:nvGrpSpPr>
        <p:grpSpPr>
          <a:xfrm>
            <a:off x="264550" y="681475"/>
            <a:ext cx="1889101" cy="1721101"/>
            <a:chOff x="0" y="0"/>
            <a:chExt cx="1889100" cy="1721099"/>
          </a:xfrm>
        </p:grpSpPr>
        <p:sp>
          <p:nvSpPr>
            <p:cNvPr id="356" name="Shape 356"/>
            <p:cNvSpPr/>
            <p:nvPr/>
          </p:nvSpPr>
          <p:spPr>
            <a:xfrm>
              <a:off x="-1" y="0"/>
              <a:ext cx="1889102" cy="1721100"/>
            </a:xfrm>
            <a:prstGeom prst="ellipse">
              <a:avLst/>
            </a:pr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57" name="Shape 357"/>
            <p:cNvSpPr/>
            <p:nvPr/>
          </p:nvSpPr>
          <p:spPr>
            <a:xfrm>
              <a:off x="276652" y="596310"/>
              <a:ext cx="1335796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master</a:t>
              </a:r>
            </a:p>
          </p:txBody>
        </p:sp>
      </p:grpSp>
      <p:sp>
        <p:nvSpPr>
          <p:cNvPr id="359" name="Shape 359"/>
          <p:cNvSpPr/>
          <p:nvPr/>
        </p:nvSpPr>
        <p:spPr>
          <a:xfrm flipV="1">
            <a:off x="2153649" y="1535424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60" name="Shape 360"/>
          <p:cNvSpPr/>
          <p:nvPr/>
        </p:nvSpPr>
        <p:spPr>
          <a:xfrm>
            <a:off x="3292425" y="1354349"/>
            <a:ext cx="284701" cy="310502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61" name="Shape 361"/>
          <p:cNvSpPr/>
          <p:nvPr/>
        </p:nvSpPr>
        <p:spPr>
          <a:xfrm flipV="1">
            <a:off x="4439649" y="32880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62" name="Shape 362"/>
          <p:cNvSpPr/>
          <p:nvPr/>
        </p:nvSpPr>
        <p:spPr>
          <a:xfrm>
            <a:off x="5578425" y="3106950"/>
            <a:ext cx="284701" cy="310501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63" name="Shape 363"/>
          <p:cNvSpPr/>
          <p:nvPr/>
        </p:nvSpPr>
        <p:spPr>
          <a:xfrm flipV="1">
            <a:off x="6649450" y="49644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64" name="Shape 364"/>
          <p:cNvSpPr/>
          <p:nvPr/>
        </p:nvSpPr>
        <p:spPr>
          <a:xfrm>
            <a:off x="7788224" y="4783349"/>
            <a:ext cx="284701" cy="310501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65" name="Shape 365"/>
          <p:cNvSpPr/>
          <p:nvPr/>
        </p:nvSpPr>
        <p:spPr>
          <a:xfrm flipH="1">
            <a:off x="3431774" y="1664849"/>
            <a:ext cx="3002" cy="717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368" name="Group 368"/>
          <p:cNvGrpSpPr/>
          <p:nvPr/>
        </p:nvGrpSpPr>
        <p:grpSpPr>
          <a:xfrm>
            <a:off x="2564925" y="2406750"/>
            <a:ext cx="1889101" cy="1721100"/>
            <a:chOff x="0" y="0"/>
            <a:chExt cx="1889100" cy="1721099"/>
          </a:xfrm>
        </p:grpSpPr>
        <p:sp>
          <p:nvSpPr>
            <p:cNvPr id="366" name="Shape 366"/>
            <p:cNvSpPr/>
            <p:nvPr/>
          </p:nvSpPr>
          <p:spPr>
            <a:xfrm>
              <a:off x="-1" y="0"/>
              <a:ext cx="1889102" cy="1721100"/>
            </a:xfrm>
            <a:prstGeom prst="ellipse">
              <a:avLst/>
            </a:pr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7" name="Shape 367"/>
            <p:cNvSpPr/>
            <p:nvPr/>
          </p:nvSpPr>
          <p:spPr>
            <a:xfrm>
              <a:off x="276652" y="596310"/>
              <a:ext cx="1335796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testing</a:t>
              </a:r>
            </a:p>
          </p:txBody>
        </p:sp>
      </p:grpSp>
      <p:sp>
        <p:nvSpPr>
          <p:cNvPr id="369" name="Shape 369"/>
          <p:cNvSpPr/>
          <p:nvPr/>
        </p:nvSpPr>
        <p:spPr>
          <a:xfrm flipH="1">
            <a:off x="5717775" y="3417450"/>
            <a:ext cx="3001" cy="717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372" name="Group 372"/>
          <p:cNvGrpSpPr/>
          <p:nvPr/>
        </p:nvGrpSpPr>
        <p:grpSpPr>
          <a:xfrm>
            <a:off x="4774724" y="4159350"/>
            <a:ext cx="1889101" cy="1721100"/>
            <a:chOff x="0" y="0"/>
            <a:chExt cx="1889100" cy="1721099"/>
          </a:xfrm>
        </p:grpSpPr>
        <p:sp>
          <p:nvSpPr>
            <p:cNvPr id="370" name="Shape 370"/>
            <p:cNvSpPr/>
            <p:nvPr/>
          </p:nvSpPr>
          <p:spPr>
            <a:xfrm>
              <a:off x="-1" y="0"/>
              <a:ext cx="1889102" cy="1721100"/>
            </a:xfrm>
            <a:prstGeom prst="ellipse">
              <a:avLst/>
            </a:pr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71" name="Shape 371"/>
            <p:cNvSpPr/>
            <p:nvPr/>
          </p:nvSpPr>
          <p:spPr>
            <a:xfrm>
              <a:off x="276652" y="608595"/>
              <a:ext cx="1335796" cy="503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200">
                  <a:solidFill>
                    <a:srgbClr val="000000"/>
                  </a:solidFill>
                </a:defRPr>
              </a:lvl1pPr>
            </a:lstStyle>
            <a:p>
              <a:pPr/>
              <a:r>
                <a:t>login-test</a:t>
              </a:r>
            </a:p>
          </p:txBody>
        </p:sp>
      </p:grpSp>
      <p:grpSp>
        <p:nvGrpSpPr>
          <p:cNvPr id="375" name="Group 375"/>
          <p:cNvGrpSpPr/>
          <p:nvPr/>
        </p:nvGrpSpPr>
        <p:grpSpPr>
          <a:xfrm>
            <a:off x="6041299" y="2214149"/>
            <a:ext cx="3015001" cy="892800"/>
            <a:chOff x="0" y="0"/>
            <a:chExt cx="3015000" cy="892798"/>
          </a:xfrm>
        </p:grpSpPr>
        <p:sp>
          <p:nvSpPr>
            <p:cNvPr id="373" name="Shape 373"/>
            <p:cNvSpPr/>
            <p:nvPr/>
          </p:nvSpPr>
          <p:spPr>
            <a:xfrm>
              <a:off x="-1" y="0"/>
              <a:ext cx="3015002" cy="892799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74" name="Shape 374"/>
            <p:cNvSpPr/>
            <p:nvPr/>
          </p:nvSpPr>
          <p:spPr>
            <a:xfrm>
              <a:off x="-1" y="0"/>
              <a:ext cx="3015002" cy="8686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/>
              <a:r>
                <a:t>git checkout -b login-test</a:t>
              </a:r>
            </a:p>
          </p:txBody>
        </p:sp>
      </p:grpSp>
      <p:sp>
        <p:nvSpPr>
          <p:cNvPr id="381" name="Shape 381"/>
          <p:cNvSpPr/>
          <p:nvPr/>
        </p:nvSpPr>
        <p:spPr>
          <a:xfrm>
            <a:off x="3575739" y="1054481"/>
            <a:ext cx="1274237" cy="409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>
            <a:solidFill>
              <a:srgbClr val="695D46"/>
            </a:solidFill>
            <a:prstDash val="dash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82" name="Shape 382"/>
          <p:cNvSpPr/>
          <p:nvPr/>
        </p:nvSpPr>
        <p:spPr>
          <a:xfrm>
            <a:off x="5861471" y="3111881"/>
            <a:ext cx="316026" cy="104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>
            <a:solidFill>
              <a:srgbClr val="695D46"/>
            </a:solidFill>
            <a:prstDash val="dash"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380" name="Group 380"/>
          <p:cNvGrpSpPr/>
          <p:nvPr/>
        </p:nvGrpSpPr>
        <p:grpSpPr>
          <a:xfrm>
            <a:off x="4745899" y="156749"/>
            <a:ext cx="3015001" cy="892800"/>
            <a:chOff x="0" y="0"/>
            <a:chExt cx="3015000" cy="892798"/>
          </a:xfrm>
        </p:grpSpPr>
        <p:sp>
          <p:nvSpPr>
            <p:cNvPr id="378" name="Shape 378"/>
            <p:cNvSpPr/>
            <p:nvPr/>
          </p:nvSpPr>
          <p:spPr>
            <a:xfrm>
              <a:off x="-1" y="0"/>
              <a:ext cx="3015002" cy="892799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79" name="Shape 379"/>
            <p:cNvSpPr/>
            <p:nvPr/>
          </p:nvSpPr>
          <p:spPr>
            <a:xfrm>
              <a:off x="-1" y="0"/>
              <a:ext cx="3015002" cy="8686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noAutofit/>
            </a:bodyPr>
            <a:lstStyle>
              <a:lvl1pPr>
                <a:defRPr sz="240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/>
              <a:r>
                <a:t>git checkout -b test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roup 386"/>
          <p:cNvGrpSpPr/>
          <p:nvPr/>
        </p:nvGrpSpPr>
        <p:grpSpPr>
          <a:xfrm>
            <a:off x="264550" y="681475"/>
            <a:ext cx="1889101" cy="1721101"/>
            <a:chOff x="0" y="0"/>
            <a:chExt cx="1889100" cy="1721099"/>
          </a:xfrm>
        </p:grpSpPr>
        <p:sp>
          <p:nvSpPr>
            <p:cNvPr id="384" name="Shape 384"/>
            <p:cNvSpPr/>
            <p:nvPr/>
          </p:nvSpPr>
          <p:spPr>
            <a:xfrm>
              <a:off x="-1" y="0"/>
              <a:ext cx="1889102" cy="1721100"/>
            </a:xfrm>
            <a:prstGeom prst="ellipse">
              <a:avLst/>
            </a:pr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85" name="Shape 385"/>
            <p:cNvSpPr/>
            <p:nvPr/>
          </p:nvSpPr>
          <p:spPr>
            <a:xfrm>
              <a:off x="276652" y="596310"/>
              <a:ext cx="1335796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master</a:t>
              </a:r>
            </a:p>
          </p:txBody>
        </p:sp>
      </p:grpSp>
      <p:sp>
        <p:nvSpPr>
          <p:cNvPr id="387" name="Shape 387"/>
          <p:cNvSpPr/>
          <p:nvPr/>
        </p:nvSpPr>
        <p:spPr>
          <a:xfrm flipV="1">
            <a:off x="2153649" y="1535424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88" name="Shape 388"/>
          <p:cNvSpPr/>
          <p:nvPr/>
        </p:nvSpPr>
        <p:spPr>
          <a:xfrm>
            <a:off x="3292425" y="1354349"/>
            <a:ext cx="284701" cy="310502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89" name="Shape 389"/>
          <p:cNvSpPr/>
          <p:nvPr/>
        </p:nvSpPr>
        <p:spPr>
          <a:xfrm flipV="1">
            <a:off x="4439649" y="32880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90" name="Shape 390"/>
          <p:cNvSpPr/>
          <p:nvPr/>
        </p:nvSpPr>
        <p:spPr>
          <a:xfrm>
            <a:off x="5578425" y="3106950"/>
            <a:ext cx="284701" cy="310501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91" name="Shape 391"/>
          <p:cNvSpPr/>
          <p:nvPr/>
        </p:nvSpPr>
        <p:spPr>
          <a:xfrm flipV="1">
            <a:off x="4439649" y="559717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92" name="Shape 392"/>
          <p:cNvSpPr/>
          <p:nvPr/>
        </p:nvSpPr>
        <p:spPr>
          <a:xfrm>
            <a:off x="5578425" y="5416100"/>
            <a:ext cx="284701" cy="310501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93" name="Shape 393"/>
          <p:cNvSpPr/>
          <p:nvPr/>
        </p:nvSpPr>
        <p:spPr>
          <a:xfrm flipH="1">
            <a:off x="3431774" y="1664849"/>
            <a:ext cx="3002" cy="717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396" name="Group 396"/>
          <p:cNvGrpSpPr/>
          <p:nvPr/>
        </p:nvGrpSpPr>
        <p:grpSpPr>
          <a:xfrm>
            <a:off x="2564925" y="2406750"/>
            <a:ext cx="1889101" cy="1721100"/>
            <a:chOff x="0" y="0"/>
            <a:chExt cx="1889100" cy="1721099"/>
          </a:xfrm>
        </p:grpSpPr>
        <p:sp>
          <p:nvSpPr>
            <p:cNvPr id="394" name="Shape 394"/>
            <p:cNvSpPr/>
            <p:nvPr/>
          </p:nvSpPr>
          <p:spPr>
            <a:xfrm>
              <a:off x="-1" y="0"/>
              <a:ext cx="1889102" cy="1721100"/>
            </a:xfrm>
            <a:prstGeom prst="ellipse">
              <a:avLst/>
            </a:pr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95" name="Shape 395"/>
            <p:cNvSpPr/>
            <p:nvPr/>
          </p:nvSpPr>
          <p:spPr>
            <a:xfrm>
              <a:off x="276652" y="596310"/>
              <a:ext cx="1335796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testing</a:t>
              </a:r>
            </a:p>
          </p:txBody>
        </p:sp>
      </p:grpSp>
      <p:grpSp>
        <p:nvGrpSpPr>
          <p:cNvPr id="399" name="Group 399"/>
          <p:cNvGrpSpPr/>
          <p:nvPr/>
        </p:nvGrpSpPr>
        <p:grpSpPr>
          <a:xfrm>
            <a:off x="2564925" y="4792100"/>
            <a:ext cx="1889101" cy="1721101"/>
            <a:chOff x="0" y="0"/>
            <a:chExt cx="1889100" cy="1721099"/>
          </a:xfrm>
        </p:grpSpPr>
        <p:sp>
          <p:nvSpPr>
            <p:cNvPr id="397" name="Shape 397"/>
            <p:cNvSpPr/>
            <p:nvPr/>
          </p:nvSpPr>
          <p:spPr>
            <a:xfrm>
              <a:off x="-1" y="0"/>
              <a:ext cx="1889102" cy="1721100"/>
            </a:xfrm>
            <a:prstGeom prst="ellipse">
              <a:avLst/>
            </a:pr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98" name="Shape 398"/>
            <p:cNvSpPr/>
            <p:nvPr/>
          </p:nvSpPr>
          <p:spPr>
            <a:xfrm>
              <a:off x="276652" y="608595"/>
              <a:ext cx="1335796" cy="503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200">
                  <a:solidFill>
                    <a:srgbClr val="000000"/>
                  </a:solidFill>
                </a:defRPr>
              </a:lvl1pPr>
            </a:lstStyle>
            <a:p>
              <a:pPr/>
              <a:r>
                <a:t>login-test</a:t>
              </a:r>
            </a:p>
          </p:txBody>
        </p:sp>
      </p:grpSp>
      <p:sp>
        <p:nvSpPr>
          <p:cNvPr id="400" name="Shape 400"/>
          <p:cNvSpPr/>
          <p:nvPr/>
        </p:nvSpPr>
        <p:spPr>
          <a:xfrm>
            <a:off x="2238549" y="1617449"/>
            <a:ext cx="1112801" cy="3985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502" y="0"/>
                </a:lnTo>
                <a:lnTo>
                  <a:pt x="0" y="21600"/>
                </a:lnTo>
              </a:path>
            </a:pathLst>
          </a:custGeom>
          <a:ln>
            <a:solidFill>
              <a:srgbClr val="695D46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01" name="Shape 401"/>
          <p:cNvSpPr/>
          <p:nvPr/>
        </p:nvSpPr>
        <p:spPr>
          <a:xfrm>
            <a:off x="2251424" y="5602849"/>
            <a:ext cx="313501" cy="498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cxnSp>
        <p:nvCxnSpPr>
          <p:cNvPr id="402" name="Connector 402"/>
          <p:cNvCxnSpPr>
            <a:stCxn id="403" idx="0"/>
            <a:endCxn id="388" idx="0"/>
          </p:cNvCxnSpPr>
          <p:nvPr/>
        </p:nvCxnSpPr>
        <p:spPr>
          <a:xfrm flipH="1">
            <a:off x="3434775" y="964942"/>
            <a:ext cx="3278986" cy="544658"/>
          </a:xfrm>
          <a:prstGeom prst="straightConnector1">
            <a:avLst/>
          </a:prstGeom>
          <a:ln>
            <a:solidFill>
              <a:srgbClr val="695D46"/>
            </a:solidFill>
            <a:prstDash val="dash"/>
            <a:tailEnd type="triangle"/>
          </a:ln>
        </p:spPr>
      </p:cxnSp>
      <p:sp>
        <p:nvSpPr>
          <p:cNvPr id="403" name="Shape 403"/>
          <p:cNvSpPr/>
          <p:nvPr/>
        </p:nvSpPr>
        <p:spPr>
          <a:xfrm>
            <a:off x="4420388" y="177859"/>
            <a:ext cx="4586745" cy="1574166"/>
          </a:xfrm>
          <a:prstGeom prst="rect">
            <a:avLst/>
          </a:prstGeom>
          <a:ln>
            <a:solidFill>
              <a:srgbClr val="695D46"/>
            </a:solidFill>
            <a:custDash>
              <a:ds d="100000" sp="200000"/>
            </a:custDash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git checkout -b testing</a:t>
            </a:r>
          </a:p>
          <a:p>
            <a:pPr>
              <a:defRPr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git checkout -b login-test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type="ctrTitle"/>
          </p:nvPr>
        </p:nvSpPr>
        <p:spPr>
          <a:xfrm>
            <a:off x="311699" y="232893"/>
            <a:ext cx="8520602" cy="844202"/>
          </a:xfrm>
          <a:prstGeom prst="rect">
            <a:avLst/>
          </a:prstGeom>
        </p:spPr>
        <p:txBody>
          <a:bodyPr/>
          <a:lstStyle>
            <a:lvl1pPr defTabSz="758951">
              <a:defRPr sz="4482"/>
            </a:lvl1pPr>
          </a:lstStyle>
          <a:p>
            <a:pPr/>
            <a:r>
              <a:t>git merge</a:t>
            </a:r>
          </a:p>
        </p:txBody>
      </p:sp>
      <p:pic>
        <p:nvPicPr>
          <p:cNvPr id="406" name="image18.gif" descr="X9zNSkM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3325" y="1763354"/>
            <a:ext cx="7689000" cy="4305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roup 410"/>
          <p:cNvGrpSpPr/>
          <p:nvPr/>
        </p:nvGrpSpPr>
        <p:grpSpPr>
          <a:xfrm>
            <a:off x="569349" y="910074"/>
            <a:ext cx="1889101" cy="1721101"/>
            <a:chOff x="0" y="0"/>
            <a:chExt cx="1889100" cy="1721099"/>
          </a:xfrm>
        </p:grpSpPr>
        <p:sp>
          <p:nvSpPr>
            <p:cNvPr id="408" name="Shape 408"/>
            <p:cNvSpPr/>
            <p:nvPr/>
          </p:nvSpPr>
          <p:spPr>
            <a:xfrm>
              <a:off x="-1" y="0"/>
              <a:ext cx="1889102" cy="1721100"/>
            </a:xfrm>
            <a:prstGeom prst="ellipse">
              <a:avLst/>
            </a:pr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09" name="Shape 409"/>
            <p:cNvSpPr/>
            <p:nvPr/>
          </p:nvSpPr>
          <p:spPr>
            <a:xfrm>
              <a:off x="276652" y="596310"/>
              <a:ext cx="1335796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master</a:t>
              </a:r>
            </a:p>
          </p:txBody>
        </p:sp>
      </p:grpSp>
      <p:sp>
        <p:nvSpPr>
          <p:cNvPr id="411" name="Shape 411"/>
          <p:cNvSpPr/>
          <p:nvPr/>
        </p:nvSpPr>
        <p:spPr>
          <a:xfrm flipV="1">
            <a:off x="2458449" y="17640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12" name="Shape 412"/>
          <p:cNvSpPr/>
          <p:nvPr/>
        </p:nvSpPr>
        <p:spPr>
          <a:xfrm>
            <a:off x="3597225" y="1582949"/>
            <a:ext cx="284701" cy="310502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13" name="Shape 413"/>
          <p:cNvSpPr/>
          <p:nvPr/>
        </p:nvSpPr>
        <p:spPr>
          <a:xfrm flipV="1">
            <a:off x="4744449" y="46596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14" name="Shape 414"/>
          <p:cNvSpPr/>
          <p:nvPr/>
        </p:nvSpPr>
        <p:spPr>
          <a:xfrm>
            <a:off x="5883225" y="4478549"/>
            <a:ext cx="284701" cy="310501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15" name="Shape 415"/>
          <p:cNvSpPr/>
          <p:nvPr/>
        </p:nvSpPr>
        <p:spPr>
          <a:xfrm flipV="1">
            <a:off x="6192249" y="46596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16" name="Shape 416"/>
          <p:cNvSpPr/>
          <p:nvPr/>
        </p:nvSpPr>
        <p:spPr>
          <a:xfrm>
            <a:off x="7331024" y="4478549"/>
            <a:ext cx="284701" cy="310501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17" name="Shape 417"/>
          <p:cNvSpPr/>
          <p:nvPr/>
        </p:nvSpPr>
        <p:spPr>
          <a:xfrm>
            <a:off x="3739574" y="1893450"/>
            <a:ext cx="1" cy="1884900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420" name="Group 420"/>
          <p:cNvGrpSpPr/>
          <p:nvPr/>
        </p:nvGrpSpPr>
        <p:grpSpPr>
          <a:xfrm>
            <a:off x="2869725" y="3778350"/>
            <a:ext cx="1889101" cy="1721100"/>
            <a:chOff x="0" y="0"/>
            <a:chExt cx="1889100" cy="1721099"/>
          </a:xfrm>
        </p:grpSpPr>
        <p:sp>
          <p:nvSpPr>
            <p:cNvPr id="418" name="Shape 418"/>
            <p:cNvSpPr/>
            <p:nvPr/>
          </p:nvSpPr>
          <p:spPr>
            <a:xfrm>
              <a:off x="-1" y="0"/>
              <a:ext cx="1889102" cy="1721100"/>
            </a:xfrm>
            <a:prstGeom prst="ellipse">
              <a:avLst/>
            </a:pr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19" name="Shape 419"/>
            <p:cNvSpPr/>
            <p:nvPr/>
          </p:nvSpPr>
          <p:spPr>
            <a:xfrm>
              <a:off x="276652" y="596310"/>
              <a:ext cx="1335796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testing</a:t>
              </a:r>
            </a:p>
          </p:txBody>
        </p:sp>
      </p:grpSp>
      <p:sp>
        <p:nvSpPr>
          <p:cNvPr id="421" name="Shape 421"/>
          <p:cNvSpPr/>
          <p:nvPr/>
        </p:nvSpPr>
        <p:spPr>
          <a:xfrm>
            <a:off x="3881925" y="1738199"/>
            <a:ext cx="3449101" cy="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22" name="Shape 422"/>
          <p:cNvSpPr/>
          <p:nvPr/>
        </p:nvSpPr>
        <p:spPr>
          <a:xfrm>
            <a:off x="7325275" y="1578624"/>
            <a:ext cx="284701" cy="31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4030"/>
                  <a:pt x="7818" y="16649"/>
                  <a:pt x="10800" y="16649"/>
                </a:cubicBezTo>
                <a:cubicBezTo>
                  <a:pt x="13782" y="16649"/>
                  <a:pt x="16200" y="14030"/>
                  <a:pt x="16200" y="10800"/>
                </a:cubicBezTo>
                <a:cubicBezTo>
                  <a:pt x="16200" y="7570"/>
                  <a:pt x="13782" y="4951"/>
                  <a:pt x="10800" y="4951"/>
                </a:cubicBezTo>
                <a:cubicBezTo>
                  <a:pt x="7818" y="4951"/>
                  <a:pt x="5400" y="7570"/>
                  <a:pt x="5400" y="10800"/>
                </a:cubicBezTo>
                <a:close/>
              </a:path>
            </a:pathLst>
          </a:cu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cxnSp>
        <p:nvCxnSpPr>
          <p:cNvPr id="423" name="Connector 423"/>
          <p:cNvCxnSpPr>
            <a:stCxn id="416" idx="0"/>
            <a:endCxn id="422" idx="0"/>
          </p:cNvCxnSpPr>
          <p:nvPr/>
        </p:nvCxnSpPr>
        <p:spPr>
          <a:xfrm flipH="1" flipV="1">
            <a:off x="7467625" y="1733874"/>
            <a:ext cx="5750" cy="2899926"/>
          </a:xfrm>
          <a:prstGeom prst="straightConnector1">
            <a:avLst/>
          </a:prstGeom>
          <a:ln>
            <a:solidFill>
              <a:srgbClr val="695D46"/>
            </a:solidFill>
            <a:tailEnd type="triangle"/>
          </a:ln>
        </p:spPr>
      </p:cxnSp>
      <p:grpSp>
        <p:nvGrpSpPr>
          <p:cNvPr id="426" name="Group 426"/>
          <p:cNvGrpSpPr/>
          <p:nvPr/>
        </p:nvGrpSpPr>
        <p:grpSpPr>
          <a:xfrm>
            <a:off x="2618050" y="414075"/>
            <a:ext cx="3574201" cy="595201"/>
            <a:chOff x="0" y="0"/>
            <a:chExt cx="3574200" cy="595200"/>
          </a:xfrm>
        </p:grpSpPr>
        <p:sp>
          <p:nvSpPr>
            <p:cNvPr id="424" name="Shape 424"/>
            <p:cNvSpPr/>
            <p:nvPr/>
          </p:nvSpPr>
          <p:spPr>
            <a:xfrm>
              <a:off x="-1" y="-1"/>
              <a:ext cx="3574202" cy="595202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25" name="Shape 425"/>
            <p:cNvSpPr/>
            <p:nvPr/>
          </p:nvSpPr>
          <p:spPr>
            <a:xfrm>
              <a:off x="-1" y="-1"/>
              <a:ext cx="3574202" cy="525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/>
              <a:r>
                <a:t>git merge testing</a:t>
              </a:r>
            </a:p>
          </p:txBody>
        </p:sp>
      </p:grpSp>
      <p:sp>
        <p:nvSpPr>
          <p:cNvPr id="427" name="Shape 427"/>
          <p:cNvSpPr/>
          <p:nvPr/>
        </p:nvSpPr>
        <p:spPr>
          <a:xfrm>
            <a:off x="7609975" y="1733874"/>
            <a:ext cx="580801" cy="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29" name="Shape 429"/>
          <p:cNvSpPr/>
          <p:nvPr/>
        </p:nvSpPr>
        <p:spPr>
          <a:xfrm>
            <a:off x="3824415" y="1014150"/>
            <a:ext cx="384618" cy="5931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>
            <a:solidFill>
              <a:srgbClr val="695D46"/>
            </a:solidFill>
            <a:prstDash val="dash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type="body" idx="1"/>
          </p:nvPr>
        </p:nvSpPr>
        <p:spPr>
          <a:xfrm>
            <a:off x="311699" y="1688432"/>
            <a:ext cx="8520602" cy="4403701"/>
          </a:xfrm>
          <a:prstGeom prst="rect">
            <a:avLst/>
          </a:prstGeom>
        </p:spPr>
        <p:txBody>
          <a:bodyPr/>
          <a:lstStyle/>
          <a:p>
            <a:pPr/>
            <a:r>
              <a:t>merge from a pull request</a:t>
            </a:r>
          </a:p>
        </p:txBody>
      </p:sp>
      <p:pic>
        <p:nvPicPr>
          <p:cNvPr id="432" name="image22.png" descr="Screen Shot 2017-02-10 at 12.26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152400"/>
            <a:ext cx="8839200" cy="5364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roup 436"/>
          <p:cNvGrpSpPr/>
          <p:nvPr/>
        </p:nvGrpSpPr>
        <p:grpSpPr>
          <a:xfrm>
            <a:off x="569349" y="910074"/>
            <a:ext cx="1889101" cy="1721101"/>
            <a:chOff x="0" y="0"/>
            <a:chExt cx="1889100" cy="1721099"/>
          </a:xfrm>
        </p:grpSpPr>
        <p:sp>
          <p:nvSpPr>
            <p:cNvPr id="434" name="Shape 434"/>
            <p:cNvSpPr/>
            <p:nvPr/>
          </p:nvSpPr>
          <p:spPr>
            <a:xfrm>
              <a:off x="-1" y="0"/>
              <a:ext cx="1889102" cy="1721100"/>
            </a:xfrm>
            <a:prstGeom prst="ellipse">
              <a:avLst/>
            </a:pr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35" name="Shape 435"/>
            <p:cNvSpPr/>
            <p:nvPr/>
          </p:nvSpPr>
          <p:spPr>
            <a:xfrm>
              <a:off x="276652" y="596310"/>
              <a:ext cx="1335796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master</a:t>
              </a:r>
            </a:p>
          </p:txBody>
        </p:sp>
      </p:grpSp>
      <p:sp>
        <p:nvSpPr>
          <p:cNvPr id="437" name="Shape 437"/>
          <p:cNvSpPr/>
          <p:nvPr/>
        </p:nvSpPr>
        <p:spPr>
          <a:xfrm flipV="1">
            <a:off x="2458449" y="17640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38" name="Shape 438"/>
          <p:cNvSpPr/>
          <p:nvPr/>
        </p:nvSpPr>
        <p:spPr>
          <a:xfrm>
            <a:off x="3597225" y="1582949"/>
            <a:ext cx="284701" cy="310502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39" name="Shape 439"/>
          <p:cNvSpPr/>
          <p:nvPr/>
        </p:nvSpPr>
        <p:spPr>
          <a:xfrm flipV="1">
            <a:off x="4744449" y="46596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40" name="Shape 440"/>
          <p:cNvSpPr/>
          <p:nvPr/>
        </p:nvSpPr>
        <p:spPr>
          <a:xfrm>
            <a:off x="5883225" y="4478549"/>
            <a:ext cx="284701" cy="310501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41" name="Shape 441"/>
          <p:cNvSpPr/>
          <p:nvPr/>
        </p:nvSpPr>
        <p:spPr>
          <a:xfrm flipV="1">
            <a:off x="6192249" y="46596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42" name="Shape 442"/>
          <p:cNvSpPr/>
          <p:nvPr/>
        </p:nvSpPr>
        <p:spPr>
          <a:xfrm>
            <a:off x="7331024" y="4478549"/>
            <a:ext cx="284701" cy="310501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43" name="Shape 443"/>
          <p:cNvSpPr/>
          <p:nvPr/>
        </p:nvSpPr>
        <p:spPr>
          <a:xfrm>
            <a:off x="3739574" y="1893450"/>
            <a:ext cx="1" cy="1884900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446" name="Group 446"/>
          <p:cNvGrpSpPr/>
          <p:nvPr/>
        </p:nvGrpSpPr>
        <p:grpSpPr>
          <a:xfrm>
            <a:off x="2869725" y="3778350"/>
            <a:ext cx="1889101" cy="1721100"/>
            <a:chOff x="0" y="0"/>
            <a:chExt cx="1889100" cy="1721099"/>
          </a:xfrm>
        </p:grpSpPr>
        <p:sp>
          <p:nvSpPr>
            <p:cNvPr id="444" name="Shape 444"/>
            <p:cNvSpPr/>
            <p:nvPr/>
          </p:nvSpPr>
          <p:spPr>
            <a:xfrm>
              <a:off x="-1" y="0"/>
              <a:ext cx="1889102" cy="1721100"/>
            </a:xfrm>
            <a:prstGeom prst="ellipse">
              <a:avLst/>
            </a:pr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45" name="Shape 445"/>
            <p:cNvSpPr/>
            <p:nvPr/>
          </p:nvSpPr>
          <p:spPr>
            <a:xfrm>
              <a:off x="276652" y="596310"/>
              <a:ext cx="1335796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testing</a:t>
              </a:r>
            </a:p>
          </p:txBody>
        </p:sp>
      </p:grpSp>
      <p:sp>
        <p:nvSpPr>
          <p:cNvPr id="447" name="Shape 447"/>
          <p:cNvSpPr/>
          <p:nvPr/>
        </p:nvSpPr>
        <p:spPr>
          <a:xfrm>
            <a:off x="7325275" y="1578624"/>
            <a:ext cx="284701" cy="31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4030"/>
                  <a:pt x="7818" y="16649"/>
                  <a:pt x="10800" y="16649"/>
                </a:cubicBezTo>
                <a:cubicBezTo>
                  <a:pt x="13782" y="16649"/>
                  <a:pt x="16200" y="14030"/>
                  <a:pt x="16200" y="10800"/>
                </a:cubicBezTo>
                <a:cubicBezTo>
                  <a:pt x="16200" y="7570"/>
                  <a:pt x="13782" y="4951"/>
                  <a:pt x="10800" y="4951"/>
                </a:cubicBezTo>
                <a:cubicBezTo>
                  <a:pt x="7818" y="4951"/>
                  <a:pt x="5400" y="7570"/>
                  <a:pt x="5400" y="10800"/>
                </a:cubicBezTo>
                <a:close/>
              </a:path>
            </a:pathLst>
          </a:cu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cxnSp>
        <p:nvCxnSpPr>
          <p:cNvPr id="448" name="Connector 448"/>
          <p:cNvCxnSpPr>
            <a:stCxn id="442" idx="0"/>
            <a:endCxn id="447" idx="0"/>
          </p:cNvCxnSpPr>
          <p:nvPr/>
        </p:nvCxnSpPr>
        <p:spPr>
          <a:xfrm flipH="1" flipV="1">
            <a:off x="7467625" y="1733874"/>
            <a:ext cx="5750" cy="2899926"/>
          </a:xfrm>
          <a:prstGeom prst="straightConnector1">
            <a:avLst/>
          </a:prstGeom>
          <a:ln>
            <a:solidFill>
              <a:srgbClr val="695D46"/>
            </a:solidFill>
            <a:tailEnd type="triangle"/>
          </a:ln>
        </p:spPr>
      </p:cxnSp>
      <p:grpSp>
        <p:nvGrpSpPr>
          <p:cNvPr id="451" name="Group 451"/>
          <p:cNvGrpSpPr/>
          <p:nvPr/>
        </p:nvGrpSpPr>
        <p:grpSpPr>
          <a:xfrm>
            <a:off x="3906249" y="362325"/>
            <a:ext cx="3574201" cy="547800"/>
            <a:chOff x="0" y="0"/>
            <a:chExt cx="3574200" cy="547799"/>
          </a:xfrm>
        </p:grpSpPr>
        <p:sp>
          <p:nvSpPr>
            <p:cNvPr id="449" name="Shape 449"/>
            <p:cNvSpPr/>
            <p:nvPr/>
          </p:nvSpPr>
          <p:spPr>
            <a:xfrm>
              <a:off x="-1" y="0"/>
              <a:ext cx="3574202" cy="547800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50" name="Shape 450"/>
            <p:cNvSpPr/>
            <p:nvPr/>
          </p:nvSpPr>
          <p:spPr>
            <a:xfrm>
              <a:off x="-1" y="0"/>
              <a:ext cx="3574202" cy="525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/>
              <a:r>
                <a:t>git merge testing</a:t>
              </a:r>
            </a:p>
          </p:txBody>
        </p:sp>
      </p:grpSp>
      <p:sp>
        <p:nvSpPr>
          <p:cNvPr id="452" name="Shape 452"/>
          <p:cNvSpPr/>
          <p:nvPr/>
        </p:nvSpPr>
        <p:spPr>
          <a:xfrm>
            <a:off x="7609975" y="1733874"/>
            <a:ext cx="580801" cy="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53" name="Shape 453"/>
          <p:cNvSpPr/>
          <p:nvPr/>
        </p:nvSpPr>
        <p:spPr>
          <a:xfrm>
            <a:off x="504649" y="5680500"/>
            <a:ext cx="7906202" cy="701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600">
                <a:solidFill>
                  <a:srgbClr val="980000"/>
                </a:solidFill>
              </a:defRPr>
            </a:lvl1pPr>
          </a:lstStyle>
          <a:p>
            <a:pPr/>
            <a:r>
              <a:t>merge conflicts</a:t>
            </a:r>
          </a:p>
        </p:txBody>
      </p:sp>
      <p:sp>
        <p:nvSpPr>
          <p:cNvPr id="454" name="Shape 454"/>
          <p:cNvSpPr/>
          <p:nvPr/>
        </p:nvSpPr>
        <p:spPr>
          <a:xfrm flipV="1">
            <a:off x="3906249" y="17640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55" name="Shape 455"/>
          <p:cNvSpPr/>
          <p:nvPr/>
        </p:nvSpPr>
        <p:spPr>
          <a:xfrm>
            <a:off x="5045025" y="1582949"/>
            <a:ext cx="284701" cy="310502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56" name="Shape 456"/>
          <p:cNvSpPr/>
          <p:nvPr/>
        </p:nvSpPr>
        <p:spPr>
          <a:xfrm flipV="1">
            <a:off x="5353974" y="1733875"/>
            <a:ext cx="1971301" cy="369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58" name="Shape 458"/>
          <p:cNvSpPr/>
          <p:nvPr/>
        </p:nvSpPr>
        <p:spPr>
          <a:xfrm>
            <a:off x="5253119" y="914775"/>
            <a:ext cx="312334" cy="680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>
            <a:solidFill>
              <a:srgbClr val="695D46"/>
            </a:solidFill>
            <a:prstDash val="dash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type="ctrTitle"/>
          </p:nvPr>
        </p:nvSpPr>
        <p:spPr>
          <a:xfrm>
            <a:off x="1003649" y="1826990"/>
            <a:ext cx="7136702" cy="932095"/>
          </a:xfrm>
          <a:prstGeom prst="rect">
            <a:avLst/>
          </a:prstGeom>
        </p:spPr>
        <p:txBody>
          <a:bodyPr/>
          <a:lstStyle>
            <a:lvl1pPr defTabSz="832104">
              <a:defRPr sz="4914"/>
            </a:lvl1pPr>
          </a:lstStyle>
          <a:p>
            <a:pPr/>
            <a:r>
              <a:t>Scenario 04</a:t>
            </a:r>
          </a:p>
        </p:txBody>
      </p:sp>
      <p:sp>
        <p:nvSpPr>
          <p:cNvPr id="463" name="Shape 463"/>
          <p:cNvSpPr/>
          <p:nvPr>
            <p:ph type="subTitle" sz="quarter" idx="1"/>
          </p:nvPr>
        </p:nvSpPr>
        <p:spPr>
          <a:xfrm>
            <a:off x="2149924" y="3404440"/>
            <a:ext cx="6156873" cy="1662819"/>
          </a:xfrm>
          <a:prstGeom prst="rect">
            <a:avLst/>
          </a:prstGeom>
        </p:spPr>
        <p:txBody>
          <a:bodyPr/>
          <a:lstStyle/>
          <a:p>
            <a:pPr marL="140368" indent="-140368" algn="l">
              <a:buSzPct val="100000"/>
              <a:buChar char="•"/>
              <a:defRPr sz="1400"/>
            </a:pPr>
            <a:r>
              <a:t>Create a new branch “branch1” from master</a:t>
            </a:r>
          </a:p>
          <a:p>
            <a:pPr marL="140368" indent="-140368" algn="l">
              <a:buSzPct val="100000"/>
              <a:buChar char="•"/>
              <a:defRPr sz="1400"/>
            </a:pPr>
            <a:r>
              <a:t>Do some changes to a file. Commit &amp; push them</a:t>
            </a:r>
          </a:p>
          <a:p>
            <a:pPr marL="140368" indent="-140368" algn="l">
              <a:buSzPct val="100000"/>
              <a:buChar char="•"/>
              <a:defRPr sz="1400"/>
            </a:pPr>
            <a:r>
              <a:t>Go to master branch, change the same file, commit &amp; push the changes</a:t>
            </a:r>
          </a:p>
          <a:p>
            <a:pPr marL="140368" indent="-140368" algn="l">
              <a:buSzPct val="100000"/>
              <a:buChar char="•"/>
              <a:defRPr sz="1400"/>
            </a:pPr>
            <a:r>
              <a:t>Create a pull request from “branch1” to master</a:t>
            </a:r>
          </a:p>
          <a:p>
            <a:pPr marL="140368" indent="-140368" algn="l">
              <a:buSzPct val="100000"/>
              <a:buChar char="•"/>
              <a:defRPr sz="1400"/>
            </a:pPr>
            <a:r>
              <a:t>merge “branch1” to master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title"/>
          </p:nvPr>
        </p:nvSpPr>
        <p:spPr>
          <a:xfrm>
            <a:off x="311699" y="564619"/>
            <a:ext cx="8520602" cy="1091702"/>
          </a:xfrm>
          <a:prstGeom prst="rect">
            <a:avLst/>
          </a:prstGeom>
        </p:spPr>
        <p:txBody>
          <a:bodyPr/>
          <a:lstStyle>
            <a:lvl1pPr algn="ctr">
              <a:defRPr sz="4800"/>
            </a:lvl1pPr>
          </a:lstStyle>
          <a:p>
            <a:pPr/>
            <a:r>
              <a:t>What is GIT</a:t>
            </a:r>
          </a:p>
        </p:txBody>
      </p:sp>
      <p:pic>
        <p:nvPicPr>
          <p:cNvPr id="145" name="image04.png" descr="BxaILH_CcAAT09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3399" y="1949425"/>
            <a:ext cx="6797201" cy="33170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type="body" idx="1"/>
          </p:nvPr>
        </p:nvSpPr>
        <p:spPr>
          <a:xfrm>
            <a:off x="311699" y="310500"/>
            <a:ext cx="8520602" cy="6237000"/>
          </a:xfrm>
          <a:prstGeom prst="rect">
            <a:avLst/>
          </a:prstGeom>
        </p:spPr>
        <p:txBody>
          <a:bodyPr/>
          <a:lstStyle/>
          <a:p>
            <a:pPr/>
            <a:r>
              <a:t>git checkout -b branch1</a:t>
            </a:r>
          </a:p>
          <a:p>
            <a:pPr/>
            <a:r>
              <a:t>git add .</a:t>
            </a:r>
          </a:p>
          <a:p>
            <a:pPr/>
            <a:r>
              <a:t>git commit -m “changes from branch1”</a:t>
            </a:r>
          </a:p>
          <a:p>
            <a:pPr/>
            <a:r>
              <a:t>git push origin branch1</a:t>
            </a:r>
          </a:p>
          <a:p>
            <a:pPr/>
            <a:r>
              <a:t>git checkout master</a:t>
            </a:r>
          </a:p>
          <a:p>
            <a:pPr/>
            <a:r>
              <a:t>git add .</a:t>
            </a:r>
          </a:p>
          <a:p>
            <a:pPr/>
            <a:r>
              <a:t>git commit -m “changes from master”</a:t>
            </a:r>
          </a:p>
          <a:p>
            <a:pPr/>
            <a:r>
              <a:t>git push origin master</a:t>
            </a:r>
          </a:p>
          <a:p>
            <a:pPr/>
            <a:r>
              <a:t>git merge branch1</a:t>
            </a:r>
          </a:p>
          <a:p>
            <a:pPr/>
            <a:r>
              <a:t>git add .</a:t>
            </a:r>
          </a:p>
          <a:p>
            <a:pPr/>
            <a:r>
              <a:t>git commit -m “merge conflict fixes”</a:t>
            </a:r>
          </a:p>
          <a:p>
            <a:pPr/>
            <a:r>
              <a:t>git push origin master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type="title"/>
          </p:nvPr>
        </p:nvSpPr>
        <p:spPr>
          <a:xfrm>
            <a:off x="311699" y="179297"/>
            <a:ext cx="8520602" cy="83978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git rebase</a:t>
            </a:r>
          </a:p>
        </p:txBody>
      </p:sp>
      <p:pic>
        <p:nvPicPr>
          <p:cNvPr id="468" name="image08.jpeg" descr="7ec3f9aad4d1fa85ccbbc7e417a481b35defcb2fd9889b4b076d7bcf48591d5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124" y="1116548"/>
            <a:ext cx="8174927" cy="5036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roup 472"/>
          <p:cNvGrpSpPr/>
          <p:nvPr/>
        </p:nvGrpSpPr>
        <p:grpSpPr>
          <a:xfrm>
            <a:off x="569349" y="910074"/>
            <a:ext cx="1889101" cy="1721101"/>
            <a:chOff x="0" y="0"/>
            <a:chExt cx="1889100" cy="1721099"/>
          </a:xfrm>
        </p:grpSpPr>
        <p:sp>
          <p:nvSpPr>
            <p:cNvPr id="470" name="Shape 470"/>
            <p:cNvSpPr/>
            <p:nvPr/>
          </p:nvSpPr>
          <p:spPr>
            <a:xfrm>
              <a:off x="-1" y="0"/>
              <a:ext cx="1889102" cy="1721100"/>
            </a:xfrm>
            <a:prstGeom prst="ellipse">
              <a:avLst/>
            </a:pr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71" name="Shape 471"/>
            <p:cNvSpPr/>
            <p:nvPr/>
          </p:nvSpPr>
          <p:spPr>
            <a:xfrm>
              <a:off x="276652" y="596310"/>
              <a:ext cx="1335796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master</a:t>
              </a:r>
            </a:p>
          </p:txBody>
        </p:sp>
      </p:grpSp>
      <p:sp>
        <p:nvSpPr>
          <p:cNvPr id="473" name="Shape 473"/>
          <p:cNvSpPr/>
          <p:nvPr/>
        </p:nvSpPr>
        <p:spPr>
          <a:xfrm flipV="1">
            <a:off x="2458449" y="17640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74" name="Shape 474"/>
          <p:cNvSpPr/>
          <p:nvPr/>
        </p:nvSpPr>
        <p:spPr>
          <a:xfrm>
            <a:off x="3597225" y="1582949"/>
            <a:ext cx="284701" cy="310502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75" name="Shape 475"/>
          <p:cNvSpPr/>
          <p:nvPr/>
        </p:nvSpPr>
        <p:spPr>
          <a:xfrm flipV="1">
            <a:off x="4744449" y="46596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76" name="Shape 476"/>
          <p:cNvSpPr/>
          <p:nvPr/>
        </p:nvSpPr>
        <p:spPr>
          <a:xfrm>
            <a:off x="5883225" y="4478549"/>
            <a:ext cx="284701" cy="310501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77" name="Shape 477"/>
          <p:cNvSpPr/>
          <p:nvPr/>
        </p:nvSpPr>
        <p:spPr>
          <a:xfrm flipV="1">
            <a:off x="6192249" y="46596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78" name="Shape 478"/>
          <p:cNvSpPr/>
          <p:nvPr/>
        </p:nvSpPr>
        <p:spPr>
          <a:xfrm>
            <a:off x="7331024" y="4478549"/>
            <a:ext cx="284701" cy="310501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79" name="Shape 479"/>
          <p:cNvSpPr/>
          <p:nvPr/>
        </p:nvSpPr>
        <p:spPr>
          <a:xfrm>
            <a:off x="3739574" y="1893450"/>
            <a:ext cx="1" cy="1884900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482" name="Group 482"/>
          <p:cNvGrpSpPr/>
          <p:nvPr/>
        </p:nvGrpSpPr>
        <p:grpSpPr>
          <a:xfrm>
            <a:off x="2869725" y="3778350"/>
            <a:ext cx="1889101" cy="1721100"/>
            <a:chOff x="0" y="0"/>
            <a:chExt cx="1889100" cy="1721099"/>
          </a:xfrm>
        </p:grpSpPr>
        <p:sp>
          <p:nvSpPr>
            <p:cNvPr id="480" name="Shape 480"/>
            <p:cNvSpPr/>
            <p:nvPr/>
          </p:nvSpPr>
          <p:spPr>
            <a:xfrm>
              <a:off x="-1" y="0"/>
              <a:ext cx="1889102" cy="1721100"/>
            </a:xfrm>
            <a:prstGeom prst="ellipse">
              <a:avLst/>
            </a:pr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81" name="Shape 481"/>
            <p:cNvSpPr/>
            <p:nvPr/>
          </p:nvSpPr>
          <p:spPr>
            <a:xfrm>
              <a:off x="276652" y="596310"/>
              <a:ext cx="1335796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testing</a:t>
              </a:r>
            </a:p>
          </p:txBody>
        </p:sp>
      </p:grpSp>
      <p:sp>
        <p:nvSpPr>
          <p:cNvPr id="483" name="Shape 483"/>
          <p:cNvSpPr/>
          <p:nvPr/>
        </p:nvSpPr>
        <p:spPr>
          <a:xfrm flipV="1">
            <a:off x="3906249" y="17640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84" name="Shape 484"/>
          <p:cNvSpPr/>
          <p:nvPr/>
        </p:nvSpPr>
        <p:spPr>
          <a:xfrm>
            <a:off x="5045025" y="1582949"/>
            <a:ext cx="284701" cy="310502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487" name="Group 487"/>
          <p:cNvGrpSpPr/>
          <p:nvPr/>
        </p:nvGrpSpPr>
        <p:grpSpPr>
          <a:xfrm>
            <a:off x="5382874" y="5447574"/>
            <a:ext cx="3713701" cy="525751"/>
            <a:chOff x="0" y="0"/>
            <a:chExt cx="3713700" cy="525749"/>
          </a:xfrm>
        </p:grpSpPr>
        <p:sp>
          <p:nvSpPr>
            <p:cNvPr id="485" name="Shape 485"/>
            <p:cNvSpPr/>
            <p:nvPr/>
          </p:nvSpPr>
          <p:spPr>
            <a:xfrm>
              <a:off x="0" y="0"/>
              <a:ext cx="3713701" cy="491700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86" name="Shape 486"/>
            <p:cNvSpPr/>
            <p:nvPr/>
          </p:nvSpPr>
          <p:spPr>
            <a:xfrm>
              <a:off x="0" y="0"/>
              <a:ext cx="3713701" cy="525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/>
              <a:r>
                <a:t>git rebase master</a:t>
              </a:r>
            </a:p>
          </p:txBody>
        </p:sp>
      </p:grpSp>
      <p:sp>
        <p:nvSpPr>
          <p:cNvPr id="491" name="Shape 491"/>
          <p:cNvSpPr/>
          <p:nvPr/>
        </p:nvSpPr>
        <p:spPr>
          <a:xfrm>
            <a:off x="7297806" y="4789561"/>
            <a:ext cx="141766" cy="653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>
            <a:solidFill>
              <a:srgbClr val="695D46"/>
            </a:solidFill>
            <a:prstDash val="dash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89" name="Shape 489"/>
          <p:cNvSpPr/>
          <p:nvPr>
            <p:ph type="title"/>
          </p:nvPr>
        </p:nvSpPr>
        <p:spPr>
          <a:xfrm>
            <a:off x="311699" y="593366"/>
            <a:ext cx="8520602" cy="9432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0" name="Shape 490"/>
          <p:cNvSpPr/>
          <p:nvPr>
            <p:ph type="body" idx="1"/>
          </p:nvPr>
        </p:nvSpPr>
        <p:spPr>
          <a:xfrm>
            <a:off x="311699" y="1688432"/>
            <a:ext cx="8520602" cy="44037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roup 495"/>
          <p:cNvGrpSpPr/>
          <p:nvPr/>
        </p:nvGrpSpPr>
        <p:grpSpPr>
          <a:xfrm>
            <a:off x="112149" y="910074"/>
            <a:ext cx="1889101" cy="1721101"/>
            <a:chOff x="0" y="0"/>
            <a:chExt cx="1889100" cy="1721099"/>
          </a:xfrm>
        </p:grpSpPr>
        <p:sp>
          <p:nvSpPr>
            <p:cNvPr id="493" name="Shape 493"/>
            <p:cNvSpPr/>
            <p:nvPr/>
          </p:nvSpPr>
          <p:spPr>
            <a:xfrm>
              <a:off x="-1" y="0"/>
              <a:ext cx="1889102" cy="1721100"/>
            </a:xfrm>
            <a:prstGeom prst="ellipse">
              <a:avLst/>
            </a:pr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94" name="Shape 494"/>
            <p:cNvSpPr/>
            <p:nvPr/>
          </p:nvSpPr>
          <p:spPr>
            <a:xfrm>
              <a:off x="276652" y="596310"/>
              <a:ext cx="1335796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master</a:t>
              </a:r>
            </a:p>
          </p:txBody>
        </p:sp>
      </p:grpSp>
      <p:sp>
        <p:nvSpPr>
          <p:cNvPr id="496" name="Shape 496"/>
          <p:cNvSpPr/>
          <p:nvPr/>
        </p:nvSpPr>
        <p:spPr>
          <a:xfrm flipV="1">
            <a:off x="2001249" y="17640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97" name="Shape 497"/>
          <p:cNvSpPr/>
          <p:nvPr/>
        </p:nvSpPr>
        <p:spPr>
          <a:xfrm>
            <a:off x="3140025" y="1582949"/>
            <a:ext cx="284701" cy="310502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98" name="Shape 498"/>
          <p:cNvSpPr/>
          <p:nvPr/>
        </p:nvSpPr>
        <p:spPr>
          <a:xfrm flipV="1">
            <a:off x="5714924" y="46596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99" name="Shape 499"/>
          <p:cNvSpPr/>
          <p:nvPr/>
        </p:nvSpPr>
        <p:spPr>
          <a:xfrm>
            <a:off x="6853700" y="4478549"/>
            <a:ext cx="284701" cy="310501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00" name="Shape 500"/>
          <p:cNvSpPr/>
          <p:nvPr/>
        </p:nvSpPr>
        <p:spPr>
          <a:xfrm flipV="1">
            <a:off x="7162725" y="46596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01" name="Shape 501"/>
          <p:cNvSpPr/>
          <p:nvPr/>
        </p:nvSpPr>
        <p:spPr>
          <a:xfrm>
            <a:off x="8301500" y="4478549"/>
            <a:ext cx="284701" cy="310501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02" name="Shape 502"/>
          <p:cNvSpPr/>
          <p:nvPr/>
        </p:nvSpPr>
        <p:spPr>
          <a:xfrm>
            <a:off x="4730174" y="1893450"/>
            <a:ext cx="1" cy="1884900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505" name="Group 505"/>
          <p:cNvGrpSpPr/>
          <p:nvPr/>
        </p:nvGrpSpPr>
        <p:grpSpPr>
          <a:xfrm>
            <a:off x="3840200" y="3778350"/>
            <a:ext cx="1889101" cy="1721100"/>
            <a:chOff x="0" y="0"/>
            <a:chExt cx="1889100" cy="1721099"/>
          </a:xfrm>
        </p:grpSpPr>
        <p:sp>
          <p:nvSpPr>
            <p:cNvPr id="503" name="Shape 503"/>
            <p:cNvSpPr/>
            <p:nvPr/>
          </p:nvSpPr>
          <p:spPr>
            <a:xfrm>
              <a:off x="-1" y="0"/>
              <a:ext cx="1889102" cy="1721100"/>
            </a:xfrm>
            <a:prstGeom prst="ellipse">
              <a:avLst/>
            </a:pr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04" name="Shape 504"/>
            <p:cNvSpPr/>
            <p:nvPr/>
          </p:nvSpPr>
          <p:spPr>
            <a:xfrm>
              <a:off x="276652" y="596310"/>
              <a:ext cx="1335796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testing</a:t>
              </a:r>
            </a:p>
          </p:txBody>
        </p:sp>
      </p:grpSp>
      <p:sp>
        <p:nvSpPr>
          <p:cNvPr id="506" name="Shape 506"/>
          <p:cNvSpPr/>
          <p:nvPr/>
        </p:nvSpPr>
        <p:spPr>
          <a:xfrm flipV="1">
            <a:off x="3449049" y="17640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07" name="Shape 507"/>
          <p:cNvSpPr/>
          <p:nvPr/>
        </p:nvSpPr>
        <p:spPr>
          <a:xfrm>
            <a:off x="4587825" y="1582949"/>
            <a:ext cx="284701" cy="310502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08" name="Shape 508"/>
          <p:cNvSpPr/>
          <p:nvPr>
            <p:ph type="title"/>
          </p:nvPr>
        </p:nvSpPr>
        <p:spPr>
          <a:xfrm>
            <a:off x="311699" y="593366"/>
            <a:ext cx="8520602" cy="9432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9" name="Shape 509"/>
          <p:cNvSpPr/>
          <p:nvPr>
            <p:ph type="body" idx="1"/>
          </p:nvPr>
        </p:nvSpPr>
        <p:spPr>
          <a:xfrm>
            <a:off x="311699" y="1688432"/>
            <a:ext cx="8520602" cy="44037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type="title"/>
          </p:nvPr>
        </p:nvSpPr>
        <p:spPr>
          <a:xfrm>
            <a:off x="311699" y="593366"/>
            <a:ext cx="8520602" cy="943200"/>
          </a:xfrm>
          <a:prstGeom prst="rect">
            <a:avLst/>
          </a:prstGeom>
        </p:spPr>
        <p:txBody>
          <a:bodyPr/>
          <a:lstStyle/>
          <a:p>
            <a:pPr/>
            <a:r>
              <a:t>git rebase &amp; merge</a:t>
            </a:r>
          </a:p>
        </p:txBody>
      </p:sp>
      <p:grpSp>
        <p:nvGrpSpPr>
          <p:cNvPr id="514" name="Group 514"/>
          <p:cNvGrpSpPr/>
          <p:nvPr/>
        </p:nvGrpSpPr>
        <p:grpSpPr>
          <a:xfrm>
            <a:off x="340750" y="1443474"/>
            <a:ext cx="1889101" cy="1721101"/>
            <a:chOff x="0" y="0"/>
            <a:chExt cx="1889100" cy="1721099"/>
          </a:xfrm>
        </p:grpSpPr>
        <p:sp>
          <p:nvSpPr>
            <p:cNvPr id="512" name="Shape 512"/>
            <p:cNvSpPr/>
            <p:nvPr/>
          </p:nvSpPr>
          <p:spPr>
            <a:xfrm>
              <a:off x="-1" y="0"/>
              <a:ext cx="1889102" cy="1721100"/>
            </a:xfrm>
            <a:prstGeom prst="ellipse">
              <a:avLst/>
            </a:pr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13" name="Shape 513"/>
            <p:cNvSpPr/>
            <p:nvPr/>
          </p:nvSpPr>
          <p:spPr>
            <a:xfrm>
              <a:off x="276652" y="596310"/>
              <a:ext cx="1335796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master</a:t>
              </a:r>
            </a:p>
          </p:txBody>
        </p:sp>
      </p:grpSp>
      <p:sp>
        <p:nvSpPr>
          <p:cNvPr id="515" name="Shape 515"/>
          <p:cNvSpPr/>
          <p:nvPr/>
        </p:nvSpPr>
        <p:spPr>
          <a:xfrm flipV="1">
            <a:off x="2229849" y="22974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16" name="Shape 516"/>
          <p:cNvSpPr/>
          <p:nvPr/>
        </p:nvSpPr>
        <p:spPr>
          <a:xfrm>
            <a:off x="3368625" y="2116350"/>
            <a:ext cx="284701" cy="310501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17" name="Shape 517"/>
          <p:cNvSpPr/>
          <p:nvPr/>
        </p:nvSpPr>
        <p:spPr>
          <a:xfrm flipV="1">
            <a:off x="5943524" y="51930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18" name="Shape 518"/>
          <p:cNvSpPr/>
          <p:nvPr/>
        </p:nvSpPr>
        <p:spPr>
          <a:xfrm>
            <a:off x="7082300" y="5011949"/>
            <a:ext cx="284701" cy="310501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19" name="Shape 519"/>
          <p:cNvSpPr/>
          <p:nvPr/>
        </p:nvSpPr>
        <p:spPr>
          <a:xfrm flipV="1">
            <a:off x="7391325" y="51930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20" name="Shape 520"/>
          <p:cNvSpPr/>
          <p:nvPr/>
        </p:nvSpPr>
        <p:spPr>
          <a:xfrm>
            <a:off x="8530100" y="5011949"/>
            <a:ext cx="284701" cy="310501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21" name="Shape 521"/>
          <p:cNvSpPr/>
          <p:nvPr/>
        </p:nvSpPr>
        <p:spPr>
          <a:xfrm>
            <a:off x="4958774" y="2426849"/>
            <a:ext cx="1" cy="18849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524" name="Group 524"/>
          <p:cNvGrpSpPr/>
          <p:nvPr/>
        </p:nvGrpSpPr>
        <p:grpSpPr>
          <a:xfrm>
            <a:off x="4068800" y="4311750"/>
            <a:ext cx="1889101" cy="1721100"/>
            <a:chOff x="0" y="0"/>
            <a:chExt cx="1889100" cy="1721099"/>
          </a:xfrm>
        </p:grpSpPr>
        <p:sp>
          <p:nvSpPr>
            <p:cNvPr id="522" name="Shape 522"/>
            <p:cNvSpPr/>
            <p:nvPr/>
          </p:nvSpPr>
          <p:spPr>
            <a:xfrm>
              <a:off x="-1" y="0"/>
              <a:ext cx="1889102" cy="1721100"/>
            </a:xfrm>
            <a:prstGeom prst="ellipse">
              <a:avLst/>
            </a:pr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23" name="Shape 523"/>
            <p:cNvSpPr/>
            <p:nvPr/>
          </p:nvSpPr>
          <p:spPr>
            <a:xfrm>
              <a:off x="276652" y="596310"/>
              <a:ext cx="1335796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testing</a:t>
              </a:r>
            </a:p>
          </p:txBody>
        </p:sp>
      </p:grpSp>
      <p:sp>
        <p:nvSpPr>
          <p:cNvPr id="525" name="Shape 525"/>
          <p:cNvSpPr/>
          <p:nvPr/>
        </p:nvSpPr>
        <p:spPr>
          <a:xfrm flipV="1">
            <a:off x="3677649" y="22974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26" name="Shape 526"/>
          <p:cNvSpPr/>
          <p:nvPr/>
        </p:nvSpPr>
        <p:spPr>
          <a:xfrm>
            <a:off x="4816425" y="2116350"/>
            <a:ext cx="284701" cy="310501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27" name="Shape 527"/>
          <p:cNvSpPr/>
          <p:nvPr/>
        </p:nvSpPr>
        <p:spPr>
          <a:xfrm>
            <a:off x="8530100" y="2145475"/>
            <a:ext cx="284701" cy="31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4030"/>
                  <a:pt x="7818" y="16649"/>
                  <a:pt x="10800" y="16649"/>
                </a:cubicBezTo>
                <a:cubicBezTo>
                  <a:pt x="13782" y="16649"/>
                  <a:pt x="16200" y="14030"/>
                  <a:pt x="16200" y="10800"/>
                </a:cubicBezTo>
                <a:cubicBezTo>
                  <a:pt x="16200" y="7570"/>
                  <a:pt x="13782" y="4951"/>
                  <a:pt x="10800" y="4951"/>
                </a:cubicBezTo>
                <a:cubicBezTo>
                  <a:pt x="7818" y="4951"/>
                  <a:pt x="5400" y="7570"/>
                  <a:pt x="5400" y="10800"/>
                </a:cubicBezTo>
                <a:close/>
              </a:path>
            </a:pathLst>
          </a:cu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cxnSp>
        <p:nvCxnSpPr>
          <p:cNvPr id="528" name="Connector 528"/>
          <p:cNvCxnSpPr>
            <a:stCxn id="520" idx="0"/>
            <a:endCxn id="527" idx="0"/>
          </p:cNvCxnSpPr>
          <p:nvPr/>
        </p:nvCxnSpPr>
        <p:spPr>
          <a:xfrm flipV="1">
            <a:off x="8672450" y="2300725"/>
            <a:ext cx="1" cy="2866475"/>
          </a:xfrm>
          <a:prstGeom prst="straightConnector1">
            <a:avLst/>
          </a:prstGeom>
          <a:ln>
            <a:solidFill>
              <a:srgbClr val="695D46"/>
            </a:solidFill>
            <a:tailEnd type="triangle"/>
          </a:ln>
        </p:spPr>
      </p:cxnSp>
      <p:cxnSp>
        <p:nvCxnSpPr>
          <p:cNvPr id="529" name="Connector 529"/>
          <p:cNvCxnSpPr>
            <a:stCxn id="526" idx="0"/>
            <a:endCxn id="527" idx="0"/>
          </p:cNvCxnSpPr>
          <p:nvPr/>
        </p:nvCxnSpPr>
        <p:spPr>
          <a:xfrm>
            <a:off x="4958775" y="2271600"/>
            <a:ext cx="3713676" cy="29126"/>
          </a:xfrm>
          <a:prstGeom prst="straightConnector1">
            <a:avLst/>
          </a:prstGeom>
          <a:ln>
            <a:solidFill>
              <a:srgbClr val="695D46"/>
            </a:solidFill>
          </a:ln>
        </p:spPr>
      </p:cxnSp>
      <p:sp>
        <p:nvSpPr>
          <p:cNvPr id="530" name="Shape 530"/>
          <p:cNvSpPr/>
          <p:nvPr>
            <p:ph type="body" idx="1"/>
          </p:nvPr>
        </p:nvSpPr>
        <p:spPr>
          <a:xfrm>
            <a:off x="311699" y="1688432"/>
            <a:ext cx="8520602" cy="44037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>
            <p:ph type="ctrTitle"/>
          </p:nvPr>
        </p:nvSpPr>
        <p:spPr>
          <a:xfrm>
            <a:off x="1147700" y="1809359"/>
            <a:ext cx="7136701" cy="1363201"/>
          </a:xfrm>
          <a:prstGeom prst="rect">
            <a:avLst/>
          </a:prstGeom>
        </p:spPr>
        <p:txBody>
          <a:bodyPr/>
          <a:lstStyle/>
          <a:p>
            <a:pPr/>
            <a:r>
              <a:t>Scenario 05</a:t>
            </a:r>
          </a:p>
        </p:txBody>
      </p:sp>
      <p:sp>
        <p:nvSpPr>
          <p:cNvPr id="533" name="Shape 533"/>
          <p:cNvSpPr/>
          <p:nvPr>
            <p:ph type="subTitle" sz="quarter" idx="1"/>
          </p:nvPr>
        </p:nvSpPr>
        <p:spPr>
          <a:xfrm>
            <a:off x="2216549" y="3260252"/>
            <a:ext cx="6112919" cy="1647501"/>
          </a:xfrm>
          <a:prstGeom prst="rect">
            <a:avLst/>
          </a:prstGeom>
        </p:spPr>
        <p:txBody>
          <a:bodyPr/>
          <a:lstStyle/>
          <a:p>
            <a:pPr marL="140368" indent="-140368" algn="l">
              <a:buSzPct val="100000"/>
              <a:buChar char="•"/>
              <a:defRPr sz="1400"/>
            </a:pPr>
            <a:r>
              <a:t>Create a new branch “branch2” from master</a:t>
            </a:r>
          </a:p>
          <a:p>
            <a:pPr marL="140368" indent="-140368" algn="l">
              <a:buSzPct val="100000"/>
              <a:buChar char="•"/>
              <a:defRPr sz="1400"/>
            </a:pPr>
            <a:r>
              <a:t>Do some changes to a file. Commit &amp; push them</a:t>
            </a:r>
          </a:p>
          <a:p>
            <a:pPr marL="140368" indent="-140368" algn="l">
              <a:buSzPct val="100000"/>
              <a:buChar char="•"/>
              <a:defRPr sz="1400"/>
            </a:pPr>
            <a:r>
              <a:t>Go to master branch, change the same file, commit &amp; push the changes</a:t>
            </a:r>
          </a:p>
          <a:p>
            <a:pPr marL="140368" indent="-140368" algn="l">
              <a:buSzPct val="100000"/>
              <a:buChar char="•"/>
              <a:defRPr sz="1400"/>
            </a:pPr>
            <a:r>
              <a:t>Rebase “branch2” from master</a:t>
            </a:r>
          </a:p>
          <a:p>
            <a:pPr marL="140368" indent="-140368" algn="l">
              <a:buSzPct val="100000"/>
              <a:buChar char="•"/>
              <a:defRPr sz="1400"/>
            </a:pPr>
            <a:r>
              <a:t>merge “branch2” to master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type="body" idx="1"/>
          </p:nvPr>
        </p:nvSpPr>
        <p:spPr>
          <a:xfrm>
            <a:off x="311699" y="278249"/>
            <a:ext cx="8520602" cy="63015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t>git checkout -b branch2</a:t>
            </a:r>
          </a:p>
          <a:p>
            <a:pPr>
              <a:lnSpc>
                <a:spcPct val="100000"/>
              </a:lnSpc>
            </a:pPr>
            <a:r>
              <a:t>git add .</a:t>
            </a:r>
          </a:p>
          <a:p>
            <a:pPr>
              <a:lnSpc>
                <a:spcPct val="100000"/>
              </a:lnSpc>
            </a:pPr>
            <a:r>
              <a:t>git commit -m “changes from branch2”</a:t>
            </a:r>
          </a:p>
          <a:p>
            <a:pPr>
              <a:lnSpc>
                <a:spcPct val="100000"/>
              </a:lnSpc>
            </a:pPr>
            <a:r>
              <a:t>git push origin branch2</a:t>
            </a:r>
          </a:p>
          <a:p>
            <a:pPr>
              <a:lnSpc>
                <a:spcPct val="100000"/>
              </a:lnSpc>
            </a:pPr>
            <a:r>
              <a:t>git checkout master</a:t>
            </a:r>
          </a:p>
          <a:p>
            <a:pPr>
              <a:lnSpc>
                <a:spcPct val="100000"/>
              </a:lnSpc>
            </a:pPr>
            <a:r>
              <a:t>git add .</a:t>
            </a:r>
          </a:p>
          <a:p>
            <a:pPr>
              <a:lnSpc>
                <a:spcPct val="100000"/>
              </a:lnSpc>
            </a:pPr>
            <a:r>
              <a:t>git commit -m “changes from master”</a:t>
            </a:r>
          </a:p>
          <a:p>
            <a:pPr>
              <a:lnSpc>
                <a:spcPct val="100000"/>
              </a:lnSpc>
            </a:pPr>
            <a:r>
              <a:t>git push origin master</a:t>
            </a:r>
          </a:p>
          <a:p>
            <a:pPr>
              <a:lnSpc>
                <a:spcPct val="100000"/>
              </a:lnSpc>
            </a:pPr>
            <a:r>
              <a:t>git checkout branch2</a:t>
            </a:r>
          </a:p>
          <a:p>
            <a:pPr>
              <a:lnSpc>
                <a:spcPct val="100000"/>
              </a:lnSpc>
            </a:pPr>
            <a:r>
              <a:t>git rebase master</a:t>
            </a:r>
          </a:p>
          <a:p>
            <a:pPr>
              <a:lnSpc>
                <a:spcPct val="100000"/>
              </a:lnSpc>
            </a:pPr>
            <a:r>
              <a:t>git add .</a:t>
            </a:r>
          </a:p>
          <a:p>
            <a:pPr>
              <a:lnSpc>
                <a:spcPct val="100000"/>
              </a:lnSpc>
            </a:pPr>
            <a:r>
              <a:t>git rebase --continue</a:t>
            </a:r>
          </a:p>
          <a:p>
            <a:pPr>
              <a:lnSpc>
                <a:spcPct val="100000"/>
              </a:lnSpc>
            </a:pPr>
            <a:r>
              <a:t>git push origin branch2 --force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type="title"/>
          </p:nvPr>
        </p:nvSpPr>
        <p:spPr>
          <a:xfrm>
            <a:off x="311699" y="269891"/>
            <a:ext cx="8520602" cy="7635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git cherry-pick</a:t>
            </a:r>
          </a:p>
        </p:txBody>
      </p:sp>
      <p:pic>
        <p:nvPicPr>
          <p:cNvPr id="538" name="image10.jpeg" descr="4807740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491" y="1263430"/>
            <a:ext cx="7619018" cy="4968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roup 542"/>
          <p:cNvGrpSpPr/>
          <p:nvPr/>
        </p:nvGrpSpPr>
        <p:grpSpPr>
          <a:xfrm>
            <a:off x="264550" y="681475"/>
            <a:ext cx="1889101" cy="1721101"/>
            <a:chOff x="0" y="0"/>
            <a:chExt cx="1889100" cy="1721099"/>
          </a:xfrm>
        </p:grpSpPr>
        <p:sp>
          <p:nvSpPr>
            <p:cNvPr id="540" name="Shape 540"/>
            <p:cNvSpPr/>
            <p:nvPr/>
          </p:nvSpPr>
          <p:spPr>
            <a:xfrm>
              <a:off x="-1" y="0"/>
              <a:ext cx="1889102" cy="1721100"/>
            </a:xfrm>
            <a:prstGeom prst="ellipse">
              <a:avLst/>
            </a:pr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41" name="Shape 541"/>
            <p:cNvSpPr/>
            <p:nvPr/>
          </p:nvSpPr>
          <p:spPr>
            <a:xfrm>
              <a:off x="276652" y="596310"/>
              <a:ext cx="1335796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master</a:t>
              </a:r>
            </a:p>
          </p:txBody>
        </p:sp>
      </p:grpSp>
      <p:sp>
        <p:nvSpPr>
          <p:cNvPr id="543" name="Shape 543"/>
          <p:cNvSpPr/>
          <p:nvPr/>
        </p:nvSpPr>
        <p:spPr>
          <a:xfrm flipV="1">
            <a:off x="2153649" y="1535424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44" name="Shape 544"/>
          <p:cNvSpPr/>
          <p:nvPr/>
        </p:nvSpPr>
        <p:spPr>
          <a:xfrm>
            <a:off x="3292425" y="1354349"/>
            <a:ext cx="284701" cy="310502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45" name="Shape 545"/>
          <p:cNvSpPr/>
          <p:nvPr/>
        </p:nvSpPr>
        <p:spPr>
          <a:xfrm flipV="1">
            <a:off x="4439649" y="32880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46" name="Shape 546"/>
          <p:cNvSpPr/>
          <p:nvPr/>
        </p:nvSpPr>
        <p:spPr>
          <a:xfrm>
            <a:off x="5578425" y="3106950"/>
            <a:ext cx="284701" cy="310501"/>
          </a:xfrm>
          <a:prstGeom prst="ellipse">
            <a:avLst/>
          </a:prstGeom>
          <a:solidFill>
            <a:srgbClr val="980000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47" name="Shape 547"/>
          <p:cNvSpPr/>
          <p:nvPr/>
        </p:nvSpPr>
        <p:spPr>
          <a:xfrm flipV="1">
            <a:off x="4439649" y="559717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48" name="Shape 548"/>
          <p:cNvSpPr/>
          <p:nvPr/>
        </p:nvSpPr>
        <p:spPr>
          <a:xfrm>
            <a:off x="5578425" y="5416100"/>
            <a:ext cx="284701" cy="310501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49" name="Shape 549"/>
          <p:cNvSpPr/>
          <p:nvPr/>
        </p:nvSpPr>
        <p:spPr>
          <a:xfrm flipH="1">
            <a:off x="3431774" y="1664849"/>
            <a:ext cx="3002" cy="717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552" name="Group 552"/>
          <p:cNvGrpSpPr/>
          <p:nvPr/>
        </p:nvGrpSpPr>
        <p:grpSpPr>
          <a:xfrm>
            <a:off x="2564925" y="2406750"/>
            <a:ext cx="1889101" cy="1721100"/>
            <a:chOff x="0" y="0"/>
            <a:chExt cx="1889100" cy="1721099"/>
          </a:xfrm>
        </p:grpSpPr>
        <p:sp>
          <p:nvSpPr>
            <p:cNvPr id="550" name="Shape 550"/>
            <p:cNvSpPr/>
            <p:nvPr/>
          </p:nvSpPr>
          <p:spPr>
            <a:xfrm>
              <a:off x="-1" y="0"/>
              <a:ext cx="1889102" cy="1721100"/>
            </a:xfrm>
            <a:prstGeom prst="ellipse">
              <a:avLst/>
            </a:pr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51" name="Shape 551"/>
            <p:cNvSpPr/>
            <p:nvPr/>
          </p:nvSpPr>
          <p:spPr>
            <a:xfrm>
              <a:off x="276652" y="596310"/>
              <a:ext cx="1335796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testing</a:t>
              </a:r>
            </a:p>
          </p:txBody>
        </p:sp>
      </p:grpSp>
      <p:grpSp>
        <p:nvGrpSpPr>
          <p:cNvPr id="555" name="Group 555"/>
          <p:cNvGrpSpPr/>
          <p:nvPr/>
        </p:nvGrpSpPr>
        <p:grpSpPr>
          <a:xfrm>
            <a:off x="2564925" y="4792100"/>
            <a:ext cx="1889101" cy="1721101"/>
            <a:chOff x="0" y="0"/>
            <a:chExt cx="1889100" cy="1721099"/>
          </a:xfrm>
        </p:grpSpPr>
        <p:sp>
          <p:nvSpPr>
            <p:cNvPr id="553" name="Shape 553"/>
            <p:cNvSpPr/>
            <p:nvPr/>
          </p:nvSpPr>
          <p:spPr>
            <a:xfrm>
              <a:off x="-1" y="0"/>
              <a:ext cx="1889102" cy="1721100"/>
            </a:xfrm>
            <a:prstGeom prst="ellipse">
              <a:avLst/>
            </a:pr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54" name="Shape 554"/>
            <p:cNvSpPr/>
            <p:nvPr/>
          </p:nvSpPr>
          <p:spPr>
            <a:xfrm>
              <a:off x="276652" y="608595"/>
              <a:ext cx="1335796" cy="503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200">
                  <a:solidFill>
                    <a:srgbClr val="000000"/>
                  </a:solidFill>
                </a:defRPr>
              </a:lvl1pPr>
            </a:lstStyle>
            <a:p>
              <a:pPr/>
              <a:r>
                <a:t>login-test</a:t>
              </a:r>
            </a:p>
          </p:txBody>
        </p:sp>
      </p:grpSp>
      <p:sp>
        <p:nvSpPr>
          <p:cNvPr id="556" name="Shape 556"/>
          <p:cNvSpPr/>
          <p:nvPr/>
        </p:nvSpPr>
        <p:spPr>
          <a:xfrm>
            <a:off x="2238549" y="1617449"/>
            <a:ext cx="1112801" cy="3985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502" y="0"/>
                </a:lnTo>
                <a:lnTo>
                  <a:pt x="0" y="21600"/>
                </a:lnTo>
              </a:path>
            </a:pathLst>
          </a:custGeom>
          <a:ln>
            <a:solidFill>
              <a:srgbClr val="695D46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57" name="Shape 557"/>
          <p:cNvSpPr/>
          <p:nvPr/>
        </p:nvSpPr>
        <p:spPr>
          <a:xfrm>
            <a:off x="2251424" y="5602849"/>
            <a:ext cx="313501" cy="498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560" name="Group 560"/>
          <p:cNvGrpSpPr/>
          <p:nvPr/>
        </p:nvGrpSpPr>
        <p:grpSpPr>
          <a:xfrm>
            <a:off x="6025500" y="3687800"/>
            <a:ext cx="3118501" cy="931801"/>
            <a:chOff x="0" y="0"/>
            <a:chExt cx="3118499" cy="931800"/>
          </a:xfrm>
        </p:grpSpPr>
        <p:sp>
          <p:nvSpPr>
            <p:cNvPr id="558" name="Shape 558"/>
            <p:cNvSpPr/>
            <p:nvPr/>
          </p:nvSpPr>
          <p:spPr>
            <a:xfrm>
              <a:off x="0" y="-1"/>
              <a:ext cx="3118500" cy="931802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59" name="Shape 559"/>
            <p:cNvSpPr/>
            <p:nvPr/>
          </p:nvSpPr>
          <p:spPr>
            <a:xfrm>
              <a:off x="0" y="-1"/>
              <a:ext cx="3118500" cy="868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/>
              <a:r>
                <a:t>git cherry-pick HASHCODE</a:t>
              </a:r>
            </a:p>
          </p:txBody>
        </p:sp>
      </p:grpSp>
      <p:sp>
        <p:nvSpPr>
          <p:cNvPr id="562" name="Shape 562"/>
          <p:cNvSpPr/>
          <p:nvPr/>
        </p:nvSpPr>
        <p:spPr>
          <a:xfrm>
            <a:off x="5841335" y="4624425"/>
            <a:ext cx="1124490" cy="855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>
            <a:solidFill>
              <a:srgbClr val="695D46"/>
            </a:solidFill>
            <a:prstDash val="dash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roup 566"/>
          <p:cNvGrpSpPr/>
          <p:nvPr/>
        </p:nvGrpSpPr>
        <p:grpSpPr>
          <a:xfrm>
            <a:off x="264550" y="681475"/>
            <a:ext cx="1889101" cy="1721101"/>
            <a:chOff x="0" y="0"/>
            <a:chExt cx="1889100" cy="1721099"/>
          </a:xfrm>
        </p:grpSpPr>
        <p:sp>
          <p:nvSpPr>
            <p:cNvPr id="564" name="Shape 564"/>
            <p:cNvSpPr/>
            <p:nvPr/>
          </p:nvSpPr>
          <p:spPr>
            <a:xfrm>
              <a:off x="-1" y="0"/>
              <a:ext cx="1889102" cy="1721100"/>
            </a:xfrm>
            <a:prstGeom prst="ellipse">
              <a:avLst/>
            </a:pr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65" name="Shape 565"/>
            <p:cNvSpPr/>
            <p:nvPr/>
          </p:nvSpPr>
          <p:spPr>
            <a:xfrm>
              <a:off x="276652" y="596310"/>
              <a:ext cx="1335796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master</a:t>
              </a:r>
            </a:p>
          </p:txBody>
        </p:sp>
      </p:grpSp>
      <p:sp>
        <p:nvSpPr>
          <p:cNvPr id="567" name="Shape 567"/>
          <p:cNvSpPr/>
          <p:nvPr/>
        </p:nvSpPr>
        <p:spPr>
          <a:xfrm flipV="1">
            <a:off x="2153649" y="1535424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68" name="Shape 568"/>
          <p:cNvSpPr/>
          <p:nvPr/>
        </p:nvSpPr>
        <p:spPr>
          <a:xfrm>
            <a:off x="3292425" y="1354349"/>
            <a:ext cx="284701" cy="310502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69" name="Shape 569"/>
          <p:cNvSpPr/>
          <p:nvPr/>
        </p:nvSpPr>
        <p:spPr>
          <a:xfrm flipV="1">
            <a:off x="4439649" y="32880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70" name="Shape 570"/>
          <p:cNvSpPr/>
          <p:nvPr/>
        </p:nvSpPr>
        <p:spPr>
          <a:xfrm>
            <a:off x="5578425" y="3106950"/>
            <a:ext cx="284701" cy="310501"/>
          </a:xfrm>
          <a:prstGeom prst="ellipse">
            <a:avLst/>
          </a:prstGeom>
          <a:solidFill>
            <a:srgbClr val="980000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71" name="Shape 571"/>
          <p:cNvSpPr/>
          <p:nvPr/>
        </p:nvSpPr>
        <p:spPr>
          <a:xfrm flipV="1">
            <a:off x="4439649" y="559717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72" name="Shape 572"/>
          <p:cNvSpPr/>
          <p:nvPr/>
        </p:nvSpPr>
        <p:spPr>
          <a:xfrm>
            <a:off x="5578425" y="5416100"/>
            <a:ext cx="284701" cy="310501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73" name="Shape 573"/>
          <p:cNvSpPr/>
          <p:nvPr/>
        </p:nvSpPr>
        <p:spPr>
          <a:xfrm flipH="1">
            <a:off x="3431774" y="1664849"/>
            <a:ext cx="3002" cy="717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576" name="Group 576"/>
          <p:cNvGrpSpPr/>
          <p:nvPr/>
        </p:nvGrpSpPr>
        <p:grpSpPr>
          <a:xfrm>
            <a:off x="2564925" y="2406750"/>
            <a:ext cx="1889101" cy="1721100"/>
            <a:chOff x="0" y="0"/>
            <a:chExt cx="1889100" cy="1721099"/>
          </a:xfrm>
        </p:grpSpPr>
        <p:sp>
          <p:nvSpPr>
            <p:cNvPr id="574" name="Shape 574"/>
            <p:cNvSpPr/>
            <p:nvPr/>
          </p:nvSpPr>
          <p:spPr>
            <a:xfrm>
              <a:off x="-1" y="0"/>
              <a:ext cx="1889102" cy="1721100"/>
            </a:xfrm>
            <a:prstGeom prst="ellipse">
              <a:avLst/>
            </a:pr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75" name="Shape 575"/>
            <p:cNvSpPr/>
            <p:nvPr/>
          </p:nvSpPr>
          <p:spPr>
            <a:xfrm>
              <a:off x="276652" y="596310"/>
              <a:ext cx="1335796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testing</a:t>
              </a:r>
            </a:p>
          </p:txBody>
        </p:sp>
      </p:grpSp>
      <p:grpSp>
        <p:nvGrpSpPr>
          <p:cNvPr id="579" name="Group 579"/>
          <p:cNvGrpSpPr/>
          <p:nvPr/>
        </p:nvGrpSpPr>
        <p:grpSpPr>
          <a:xfrm>
            <a:off x="2564925" y="4792100"/>
            <a:ext cx="1889101" cy="1721101"/>
            <a:chOff x="0" y="0"/>
            <a:chExt cx="1889100" cy="1721099"/>
          </a:xfrm>
        </p:grpSpPr>
        <p:sp>
          <p:nvSpPr>
            <p:cNvPr id="577" name="Shape 577"/>
            <p:cNvSpPr/>
            <p:nvPr/>
          </p:nvSpPr>
          <p:spPr>
            <a:xfrm>
              <a:off x="-1" y="0"/>
              <a:ext cx="1889102" cy="1721100"/>
            </a:xfrm>
            <a:prstGeom prst="ellipse">
              <a:avLst/>
            </a:pr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78" name="Shape 578"/>
            <p:cNvSpPr/>
            <p:nvPr/>
          </p:nvSpPr>
          <p:spPr>
            <a:xfrm>
              <a:off x="276652" y="608595"/>
              <a:ext cx="1335796" cy="5039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200">
                  <a:solidFill>
                    <a:srgbClr val="000000"/>
                  </a:solidFill>
                </a:defRPr>
              </a:lvl1pPr>
            </a:lstStyle>
            <a:p>
              <a:pPr/>
              <a:r>
                <a:t>login-test</a:t>
              </a:r>
            </a:p>
          </p:txBody>
        </p:sp>
      </p:grpSp>
      <p:sp>
        <p:nvSpPr>
          <p:cNvPr id="580" name="Shape 580"/>
          <p:cNvSpPr/>
          <p:nvPr/>
        </p:nvSpPr>
        <p:spPr>
          <a:xfrm>
            <a:off x="2238549" y="1617449"/>
            <a:ext cx="1112801" cy="3985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502" y="0"/>
                </a:lnTo>
                <a:lnTo>
                  <a:pt x="0" y="21600"/>
                </a:lnTo>
              </a:path>
            </a:pathLst>
          </a:custGeom>
          <a:ln>
            <a:solidFill>
              <a:srgbClr val="695D46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81" name="Shape 581"/>
          <p:cNvSpPr/>
          <p:nvPr/>
        </p:nvSpPr>
        <p:spPr>
          <a:xfrm>
            <a:off x="2251424" y="5602849"/>
            <a:ext cx="313501" cy="498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82" name="Shape 582"/>
          <p:cNvSpPr/>
          <p:nvPr/>
        </p:nvSpPr>
        <p:spPr>
          <a:xfrm flipV="1">
            <a:off x="5887449" y="559717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83" name="Shape 583"/>
          <p:cNvSpPr/>
          <p:nvPr/>
        </p:nvSpPr>
        <p:spPr>
          <a:xfrm>
            <a:off x="7026224" y="5416100"/>
            <a:ext cx="284701" cy="310501"/>
          </a:xfrm>
          <a:prstGeom prst="ellipse">
            <a:avLst/>
          </a:prstGeom>
          <a:solidFill>
            <a:srgbClr val="980000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xfrm>
            <a:off x="311699" y="221027"/>
            <a:ext cx="8520602" cy="1137602"/>
          </a:xfrm>
          <a:prstGeom prst="rect">
            <a:avLst/>
          </a:prstGeom>
        </p:spPr>
        <p:txBody>
          <a:bodyPr/>
          <a:lstStyle>
            <a:lvl1pPr algn="ctr">
              <a:defRPr sz="4800"/>
            </a:lvl1pPr>
          </a:lstStyle>
          <a:p>
            <a:pPr/>
            <a:r>
              <a:t>Why we use GIT</a:t>
            </a:r>
          </a:p>
        </p:txBody>
      </p:sp>
      <p:pic>
        <p:nvPicPr>
          <p:cNvPr id="148" name="image02.jpeg" descr="441015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4199" y="1065050"/>
            <a:ext cx="6812599" cy="5101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Scenario 06</a:t>
            </a:r>
          </a:p>
        </p:txBody>
      </p:sp>
      <p:sp>
        <p:nvSpPr>
          <p:cNvPr id="586" name="Shape 586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marL="228600"/>
          </a:lstStyle>
          <a:p>
            <a:pPr/>
            <a:r>
              <a:t>Cherry pick branch1 5kw32 commit to branch2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type="body" idx="1"/>
          </p:nvPr>
        </p:nvSpPr>
        <p:spPr>
          <a:xfrm>
            <a:off x="311699" y="278249"/>
            <a:ext cx="8520602" cy="63015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t>git checkout branch2</a:t>
            </a:r>
          </a:p>
          <a:p>
            <a:pPr>
              <a:lnSpc>
                <a:spcPct val="100000"/>
              </a:lnSpc>
            </a:pPr>
            <a:r>
              <a:t>git cherry-pick 5kw32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/>
          <p:nvPr>
            <p:ph type="title"/>
          </p:nvPr>
        </p:nvSpPr>
        <p:spPr>
          <a:xfrm>
            <a:off x="311699" y="334565"/>
            <a:ext cx="8520602" cy="7635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git stash</a:t>
            </a:r>
          </a:p>
        </p:txBody>
      </p:sp>
      <p:pic>
        <p:nvPicPr>
          <p:cNvPr id="591" name="image09.png" descr="keep-calm-and-git-stash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4098" y="1098073"/>
            <a:ext cx="4487476" cy="5235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type="title"/>
          </p:nvPr>
        </p:nvSpPr>
        <p:spPr>
          <a:xfrm>
            <a:off x="311699" y="269891"/>
            <a:ext cx="8520602" cy="7635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git reset</a:t>
            </a:r>
          </a:p>
        </p:txBody>
      </p:sp>
      <p:pic>
        <p:nvPicPr>
          <p:cNvPr id="596" name="image11.jpeg" descr="TIAsH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4211" y="1033390"/>
            <a:ext cx="3815569" cy="55198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roup 600"/>
          <p:cNvGrpSpPr/>
          <p:nvPr/>
        </p:nvGrpSpPr>
        <p:grpSpPr>
          <a:xfrm>
            <a:off x="569349" y="2357875"/>
            <a:ext cx="1889101" cy="1721101"/>
            <a:chOff x="0" y="0"/>
            <a:chExt cx="1889100" cy="1721099"/>
          </a:xfrm>
        </p:grpSpPr>
        <p:sp>
          <p:nvSpPr>
            <p:cNvPr id="598" name="Shape 598"/>
            <p:cNvSpPr/>
            <p:nvPr/>
          </p:nvSpPr>
          <p:spPr>
            <a:xfrm>
              <a:off x="-1" y="0"/>
              <a:ext cx="1889102" cy="1721100"/>
            </a:xfrm>
            <a:prstGeom prst="ellipse">
              <a:avLst/>
            </a:pr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99" name="Shape 599"/>
            <p:cNvSpPr/>
            <p:nvPr/>
          </p:nvSpPr>
          <p:spPr>
            <a:xfrm>
              <a:off x="276652" y="596310"/>
              <a:ext cx="1335796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master</a:t>
              </a:r>
            </a:p>
          </p:txBody>
        </p:sp>
      </p:grpSp>
      <p:sp>
        <p:nvSpPr>
          <p:cNvPr id="601" name="Shape 601"/>
          <p:cNvSpPr/>
          <p:nvPr/>
        </p:nvSpPr>
        <p:spPr>
          <a:xfrm flipV="1">
            <a:off x="2458449" y="32118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02" name="Shape 602"/>
          <p:cNvSpPr/>
          <p:nvPr/>
        </p:nvSpPr>
        <p:spPr>
          <a:xfrm>
            <a:off x="3597225" y="3030750"/>
            <a:ext cx="284701" cy="310501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03" name="Shape 603"/>
          <p:cNvSpPr/>
          <p:nvPr/>
        </p:nvSpPr>
        <p:spPr>
          <a:xfrm flipV="1">
            <a:off x="3881925" y="32151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04" name="Shape 604"/>
          <p:cNvSpPr/>
          <p:nvPr/>
        </p:nvSpPr>
        <p:spPr>
          <a:xfrm>
            <a:off x="5045025" y="3030750"/>
            <a:ext cx="284701" cy="310501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05" name="Shape 605"/>
          <p:cNvSpPr/>
          <p:nvPr/>
        </p:nvSpPr>
        <p:spPr>
          <a:xfrm flipV="1">
            <a:off x="5329725" y="3182699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06" name="Shape 606"/>
          <p:cNvSpPr/>
          <p:nvPr/>
        </p:nvSpPr>
        <p:spPr>
          <a:xfrm>
            <a:off x="6492825" y="3030750"/>
            <a:ext cx="284701" cy="310501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07" name="Shape 607"/>
          <p:cNvSpPr/>
          <p:nvPr/>
        </p:nvSpPr>
        <p:spPr>
          <a:xfrm flipV="1">
            <a:off x="6777525" y="3182699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08" name="Shape 608"/>
          <p:cNvSpPr/>
          <p:nvPr/>
        </p:nvSpPr>
        <p:spPr>
          <a:xfrm>
            <a:off x="7940624" y="3030750"/>
            <a:ext cx="284701" cy="310501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611" name="Group 611"/>
          <p:cNvGrpSpPr/>
          <p:nvPr/>
        </p:nvGrpSpPr>
        <p:grpSpPr>
          <a:xfrm>
            <a:off x="4432925" y="832099"/>
            <a:ext cx="4290301" cy="614101"/>
            <a:chOff x="0" y="0"/>
            <a:chExt cx="4290300" cy="614100"/>
          </a:xfrm>
        </p:grpSpPr>
        <p:sp>
          <p:nvSpPr>
            <p:cNvPr id="609" name="Shape 609"/>
            <p:cNvSpPr/>
            <p:nvPr/>
          </p:nvSpPr>
          <p:spPr>
            <a:xfrm>
              <a:off x="-1" y="-1"/>
              <a:ext cx="4290302" cy="614102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10" name="Shape 610"/>
            <p:cNvSpPr/>
            <p:nvPr/>
          </p:nvSpPr>
          <p:spPr>
            <a:xfrm>
              <a:off x="-1" y="-1"/>
              <a:ext cx="4290302" cy="525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/>
              <a:r>
                <a:t>git reset --hard HEAD~</a:t>
              </a:r>
            </a:p>
          </p:txBody>
        </p:sp>
      </p:grpSp>
      <p:sp>
        <p:nvSpPr>
          <p:cNvPr id="613" name="Shape 613"/>
          <p:cNvSpPr/>
          <p:nvPr/>
        </p:nvSpPr>
        <p:spPr>
          <a:xfrm>
            <a:off x="6807229" y="1450828"/>
            <a:ext cx="1183778" cy="1610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>
            <a:solidFill>
              <a:srgbClr val="695D46"/>
            </a:solidFill>
            <a:prstDash val="dash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roup 617"/>
          <p:cNvGrpSpPr/>
          <p:nvPr/>
        </p:nvGrpSpPr>
        <p:grpSpPr>
          <a:xfrm>
            <a:off x="569349" y="2357875"/>
            <a:ext cx="1889101" cy="1721101"/>
            <a:chOff x="0" y="0"/>
            <a:chExt cx="1889100" cy="1721099"/>
          </a:xfrm>
        </p:grpSpPr>
        <p:sp>
          <p:nvSpPr>
            <p:cNvPr id="615" name="Shape 615"/>
            <p:cNvSpPr/>
            <p:nvPr/>
          </p:nvSpPr>
          <p:spPr>
            <a:xfrm>
              <a:off x="-1" y="0"/>
              <a:ext cx="1889102" cy="1721100"/>
            </a:xfrm>
            <a:prstGeom prst="ellipse">
              <a:avLst/>
            </a:pr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16" name="Shape 616"/>
            <p:cNvSpPr/>
            <p:nvPr/>
          </p:nvSpPr>
          <p:spPr>
            <a:xfrm>
              <a:off x="276652" y="596310"/>
              <a:ext cx="1335796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master</a:t>
              </a:r>
            </a:p>
          </p:txBody>
        </p:sp>
      </p:grpSp>
      <p:sp>
        <p:nvSpPr>
          <p:cNvPr id="618" name="Shape 618"/>
          <p:cNvSpPr/>
          <p:nvPr/>
        </p:nvSpPr>
        <p:spPr>
          <a:xfrm flipV="1">
            <a:off x="2458449" y="32118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19" name="Shape 619"/>
          <p:cNvSpPr/>
          <p:nvPr/>
        </p:nvSpPr>
        <p:spPr>
          <a:xfrm>
            <a:off x="3597225" y="3030750"/>
            <a:ext cx="284701" cy="310501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20" name="Shape 620"/>
          <p:cNvSpPr/>
          <p:nvPr/>
        </p:nvSpPr>
        <p:spPr>
          <a:xfrm flipV="1">
            <a:off x="3881925" y="3215125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21" name="Shape 621"/>
          <p:cNvSpPr/>
          <p:nvPr/>
        </p:nvSpPr>
        <p:spPr>
          <a:xfrm>
            <a:off x="5045025" y="3030750"/>
            <a:ext cx="284701" cy="310501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22" name="Shape 622"/>
          <p:cNvSpPr/>
          <p:nvPr/>
        </p:nvSpPr>
        <p:spPr>
          <a:xfrm flipV="1">
            <a:off x="5329725" y="3182699"/>
            <a:ext cx="1125901" cy="6601"/>
          </a:xfrm>
          <a:prstGeom prst="line">
            <a:avLst/>
          </a:prstGeom>
          <a:ln>
            <a:solidFill>
              <a:srgbClr val="695D46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23" name="Shape 623"/>
          <p:cNvSpPr/>
          <p:nvPr/>
        </p:nvSpPr>
        <p:spPr>
          <a:xfrm>
            <a:off x="6492825" y="3030750"/>
            <a:ext cx="284701" cy="310501"/>
          </a:xfrm>
          <a:prstGeom prst="ellipse">
            <a:avLst/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roup 627"/>
          <p:cNvGrpSpPr/>
          <p:nvPr/>
        </p:nvGrpSpPr>
        <p:grpSpPr>
          <a:xfrm>
            <a:off x="219977" y="4949402"/>
            <a:ext cx="3286657" cy="1733941"/>
            <a:chOff x="0" y="0"/>
            <a:chExt cx="3286655" cy="1733940"/>
          </a:xfrm>
        </p:grpSpPr>
        <p:sp>
          <p:nvSpPr>
            <p:cNvPr id="625" name="Shape 625"/>
            <p:cNvSpPr/>
            <p:nvPr/>
          </p:nvSpPr>
          <p:spPr>
            <a:xfrm>
              <a:off x="0" y="-1"/>
              <a:ext cx="3286657" cy="1733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5800"/>
                  </a:moveTo>
                  <a:lnTo>
                    <a:pt x="14522" y="0"/>
                  </a:lnTo>
                  <a:lnTo>
                    <a:pt x="14155" y="5325"/>
                  </a:lnTo>
                  <a:lnTo>
                    <a:pt x="18380" y="4457"/>
                  </a:lnTo>
                  <a:lnTo>
                    <a:pt x="16702" y="7315"/>
                  </a:lnTo>
                  <a:lnTo>
                    <a:pt x="21097" y="8137"/>
                  </a:lnTo>
                  <a:lnTo>
                    <a:pt x="17607" y="10475"/>
                  </a:lnTo>
                  <a:lnTo>
                    <a:pt x="21600" y="13290"/>
                  </a:lnTo>
                  <a:lnTo>
                    <a:pt x="16837" y="12942"/>
                  </a:lnTo>
                  <a:lnTo>
                    <a:pt x="18145" y="18095"/>
                  </a:lnTo>
                  <a:lnTo>
                    <a:pt x="14020" y="14457"/>
                  </a:lnTo>
                  <a:lnTo>
                    <a:pt x="13247" y="19737"/>
                  </a:lnTo>
                  <a:lnTo>
                    <a:pt x="10532" y="14935"/>
                  </a:lnTo>
                  <a:lnTo>
                    <a:pt x="8485" y="21600"/>
                  </a:lnTo>
                  <a:lnTo>
                    <a:pt x="7715" y="15627"/>
                  </a:lnTo>
                  <a:lnTo>
                    <a:pt x="4762" y="17617"/>
                  </a:lnTo>
                  <a:lnTo>
                    <a:pt x="5667" y="13937"/>
                  </a:lnTo>
                  <a:lnTo>
                    <a:pt x="135" y="14587"/>
                  </a:lnTo>
                  <a:lnTo>
                    <a:pt x="3722" y="11775"/>
                  </a:lnTo>
                  <a:lnTo>
                    <a:pt x="0" y="8615"/>
                  </a:lnTo>
                  <a:lnTo>
                    <a:pt x="4627" y="7617"/>
                  </a:lnTo>
                  <a:lnTo>
                    <a:pt x="370" y="2295"/>
                  </a:lnTo>
                  <a:lnTo>
                    <a:pt x="7312" y="6320"/>
                  </a:lnTo>
                  <a:lnTo>
                    <a:pt x="8352" y="2295"/>
                  </a:lnTo>
                  <a:close/>
                </a:path>
              </a:pathLst>
            </a:custGeom>
            <a:solidFill>
              <a:srgbClr val="B45F06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26" name="Shape 626"/>
            <p:cNvSpPr/>
            <p:nvPr/>
          </p:nvSpPr>
          <p:spPr>
            <a:xfrm>
              <a:off x="704043" y="548826"/>
              <a:ext cx="1837334" cy="528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Changes</a:t>
              </a:r>
            </a:p>
          </p:txBody>
        </p:sp>
      </p:grpSp>
      <p:grpSp>
        <p:nvGrpSpPr>
          <p:cNvPr id="630" name="Group 630"/>
          <p:cNvGrpSpPr/>
          <p:nvPr/>
        </p:nvGrpSpPr>
        <p:grpSpPr>
          <a:xfrm>
            <a:off x="672850" y="2339900"/>
            <a:ext cx="2665501" cy="2160901"/>
            <a:chOff x="206177" y="0"/>
            <a:chExt cx="2665500" cy="2160900"/>
          </a:xfrm>
        </p:grpSpPr>
        <p:sp>
          <p:nvSpPr>
            <p:cNvPr id="628" name="Shape 628"/>
            <p:cNvSpPr/>
            <p:nvPr/>
          </p:nvSpPr>
          <p:spPr>
            <a:xfrm>
              <a:off x="206177" y="0"/>
              <a:ext cx="2665501" cy="2160901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rgbClr val="F6B26B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29" name="Shape 629"/>
            <p:cNvSpPr/>
            <p:nvPr/>
          </p:nvSpPr>
          <p:spPr>
            <a:xfrm>
              <a:off x="650412" y="816210"/>
              <a:ext cx="1777031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Staged</a:t>
              </a:r>
            </a:p>
          </p:txBody>
        </p:sp>
      </p:grpSp>
      <p:grpSp>
        <p:nvGrpSpPr>
          <p:cNvPr id="633" name="Group 633"/>
          <p:cNvGrpSpPr/>
          <p:nvPr/>
        </p:nvGrpSpPr>
        <p:grpSpPr>
          <a:xfrm>
            <a:off x="592500" y="174650"/>
            <a:ext cx="2794800" cy="1908600"/>
            <a:chOff x="0" y="0"/>
            <a:chExt cx="2794799" cy="1908599"/>
          </a:xfrm>
        </p:grpSpPr>
        <p:sp>
          <p:nvSpPr>
            <p:cNvPr id="631" name="Shape 631"/>
            <p:cNvSpPr/>
            <p:nvPr/>
          </p:nvSpPr>
          <p:spPr>
            <a:xfrm>
              <a:off x="0" y="0"/>
              <a:ext cx="2794800" cy="1908600"/>
            </a:xfrm>
            <a:prstGeom prst="ellipse">
              <a:avLst/>
            </a:prstGeom>
            <a:solidFill>
              <a:srgbClr val="FCE5C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32" name="Shape 632"/>
            <p:cNvSpPr/>
            <p:nvPr/>
          </p:nvSpPr>
          <p:spPr>
            <a:xfrm>
              <a:off x="409289" y="690060"/>
              <a:ext cx="1976223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Committed</a:t>
              </a:r>
            </a:p>
          </p:txBody>
        </p:sp>
      </p:grpSp>
      <p:grpSp>
        <p:nvGrpSpPr>
          <p:cNvPr id="637" name="Group 637"/>
          <p:cNvGrpSpPr/>
          <p:nvPr/>
        </p:nvGrpSpPr>
        <p:grpSpPr>
          <a:xfrm>
            <a:off x="3674624" y="3615685"/>
            <a:ext cx="1397939" cy="2478866"/>
            <a:chOff x="0" y="0"/>
            <a:chExt cx="1397937" cy="2478864"/>
          </a:xfrm>
        </p:grpSpPr>
        <p:sp>
          <p:nvSpPr>
            <p:cNvPr id="634" name="Shape 634"/>
            <p:cNvSpPr/>
            <p:nvPr/>
          </p:nvSpPr>
          <p:spPr>
            <a:xfrm rot="10800000">
              <a:off x="-1" y="-1"/>
              <a:ext cx="1397939" cy="2478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4" h="21600" fill="norm" stroke="1" extrusionOk="0">
                  <a:moveTo>
                    <a:pt x="3" y="8654"/>
                  </a:moveTo>
                  <a:cubicBezTo>
                    <a:pt x="3" y="12600"/>
                    <a:pt x="6164" y="16046"/>
                    <a:pt x="14981" y="17033"/>
                  </a:cubicBezTo>
                  <a:lnTo>
                    <a:pt x="14981" y="15510"/>
                  </a:lnTo>
                  <a:lnTo>
                    <a:pt x="19974" y="18830"/>
                  </a:lnTo>
                  <a:lnTo>
                    <a:pt x="14981" y="21600"/>
                  </a:lnTo>
                  <a:lnTo>
                    <a:pt x="14981" y="20078"/>
                  </a:lnTo>
                  <a:lnTo>
                    <a:pt x="14981" y="20078"/>
                  </a:lnTo>
                  <a:cubicBezTo>
                    <a:pt x="6164" y="19091"/>
                    <a:pt x="3" y="15645"/>
                    <a:pt x="3" y="11699"/>
                  </a:cubicBezTo>
                  <a:close/>
                  <a:moveTo>
                    <a:pt x="19974" y="3045"/>
                  </a:moveTo>
                  <a:cubicBezTo>
                    <a:pt x="10300" y="3045"/>
                    <a:pt x="2016" y="6049"/>
                    <a:pt x="314" y="10176"/>
                  </a:cubicBezTo>
                  <a:lnTo>
                    <a:pt x="314" y="10176"/>
                  </a:lnTo>
                  <a:cubicBezTo>
                    <a:pt x="-1626" y="5471"/>
                    <a:pt x="5603" y="976"/>
                    <a:pt x="16461" y="135"/>
                  </a:cubicBezTo>
                  <a:cubicBezTo>
                    <a:pt x="17620" y="45"/>
                    <a:pt x="18796" y="0"/>
                    <a:pt x="19974" y="0"/>
                  </a:cubicBezTo>
                  <a:close/>
                </a:path>
              </a:pathLst>
            </a:custGeom>
            <a:solidFill>
              <a:srgbClr val="B3A7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35" name="Shape 635"/>
            <p:cNvSpPr/>
            <p:nvPr/>
          </p:nvSpPr>
          <p:spPr>
            <a:xfrm rot="10800000">
              <a:off x="-1" y="1311020"/>
              <a:ext cx="1397939" cy="1167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4" h="21600" fill="norm" stroke="1" extrusionOk="0">
                  <a:moveTo>
                    <a:pt x="19974" y="6463"/>
                  </a:moveTo>
                  <a:cubicBezTo>
                    <a:pt x="10300" y="6463"/>
                    <a:pt x="2016" y="12841"/>
                    <a:pt x="314" y="21600"/>
                  </a:cubicBezTo>
                  <a:lnTo>
                    <a:pt x="314" y="21600"/>
                  </a:lnTo>
                  <a:cubicBezTo>
                    <a:pt x="-1626" y="11614"/>
                    <a:pt x="5603" y="2071"/>
                    <a:pt x="16461" y="286"/>
                  </a:cubicBezTo>
                  <a:cubicBezTo>
                    <a:pt x="17620" y="96"/>
                    <a:pt x="18796" y="0"/>
                    <a:pt x="19974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36" name="Shape 636"/>
            <p:cNvSpPr/>
            <p:nvPr/>
          </p:nvSpPr>
          <p:spPr>
            <a:xfrm rot="10800000">
              <a:off x="-1" y="0"/>
              <a:ext cx="1397702" cy="2478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654"/>
                  </a:moveTo>
                  <a:cubicBezTo>
                    <a:pt x="0" y="12600"/>
                    <a:pt x="6663" y="16046"/>
                    <a:pt x="16200" y="17033"/>
                  </a:cubicBezTo>
                  <a:lnTo>
                    <a:pt x="16200" y="15510"/>
                  </a:lnTo>
                  <a:lnTo>
                    <a:pt x="21600" y="18830"/>
                  </a:lnTo>
                  <a:lnTo>
                    <a:pt x="16200" y="21600"/>
                  </a:lnTo>
                  <a:lnTo>
                    <a:pt x="16200" y="20078"/>
                  </a:lnTo>
                  <a:lnTo>
                    <a:pt x="16200" y="20078"/>
                  </a:lnTo>
                  <a:cubicBezTo>
                    <a:pt x="6663" y="19091"/>
                    <a:pt x="0" y="15645"/>
                    <a:pt x="0" y="11699"/>
                  </a:cubicBezTo>
                  <a:lnTo>
                    <a:pt x="0" y="8654"/>
                  </a:lnTo>
                  <a:cubicBezTo>
                    <a:pt x="0" y="3874"/>
                    <a:pt x="9671" y="0"/>
                    <a:pt x="21600" y="0"/>
                  </a:cubicBezTo>
                  <a:lnTo>
                    <a:pt x="21600" y="3045"/>
                  </a:lnTo>
                  <a:cubicBezTo>
                    <a:pt x="11136" y="3045"/>
                    <a:pt x="2178" y="6049"/>
                    <a:pt x="337" y="10176"/>
                  </a:cubicBezTo>
                </a:path>
              </a:pathLst>
            </a:custGeom>
            <a:noFill/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641" name="Group 641"/>
          <p:cNvGrpSpPr/>
          <p:nvPr/>
        </p:nvGrpSpPr>
        <p:grpSpPr>
          <a:xfrm>
            <a:off x="3873149" y="856660"/>
            <a:ext cx="1397939" cy="2478866"/>
            <a:chOff x="0" y="0"/>
            <a:chExt cx="1397937" cy="2478864"/>
          </a:xfrm>
        </p:grpSpPr>
        <p:sp>
          <p:nvSpPr>
            <p:cNvPr id="638" name="Shape 638"/>
            <p:cNvSpPr/>
            <p:nvPr/>
          </p:nvSpPr>
          <p:spPr>
            <a:xfrm rot="10800000">
              <a:off x="-1" y="-1"/>
              <a:ext cx="1397939" cy="2478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4" h="21600" fill="norm" stroke="1" extrusionOk="0">
                  <a:moveTo>
                    <a:pt x="3" y="8654"/>
                  </a:moveTo>
                  <a:cubicBezTo>
                    <a:pt x="3" y="12600"/>
                    <a:pt x="6164" y="16046"/>
                    <a:pt x="14981" y="17033"/>
                  </a:cubicBezTo>
                  <a:lnTo>
                    <a:pt x="14981" y="15510"/>
                  </a:lnTo>
                  <a:lnTo>
                    <a:pt x="19974" y="18830"/>
                  </a:lnTo>
                  <a:lnTo>
                    <a:pt x="14981" y="21600"/>
                  </a:lnTo>
                  <a:lnTo>
                    <a:pt x="14981" y="20078"/>
                  </a:lnTo>
                  <a:lnTo>
                    <a:pt x="14981" y="20078"/>
                  </a:lnTo>
                  <a:cubicBezTo>
                    <a:pt x="6164" y="19091"/>
                    <a:pt x="3" y="15645"/>
                    <a:pt x="3" y="11699"/>
                  </a:cubicBezTo>
                  <a:close/>
                  <a:moveTo>
                    <a:pt x="19974" y="3045"/>
                  </a:moveTo>
                  <a:cubicBezTo>
                    <a:pt x="10300" y="3045"/>
                    <a:pt x="2016" y="6049"/>
                    <a:pt x="314" y="10176"/>
                  </a:cubicBezTo>
                  <a:lnTo>
                    <a:pt x="314" y="10176"/>
                  </a:lnTo>
                  <a:cubicBezTo>
                    <a:pt x="-1626" y="5471"/>
                    <a:pt x="5603" y="976"/>
                    <a:pt x="16461" y="135"/>
                  </a:cubicBezTo>
                  <a:cubicBezTo>
                    <a:pt x="17620" y="45"/>
                    <a:pt x="18796" y="0"/>
                    <a:pt x="19974" y="0"/>
                  </a:cubicBezTo>
                  <a:close/>
                </a:path>
              </a:pathLst>
            </a:custGeom>
            <a:solidFill>
              <a:srgbClr val="B3A7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39" name="Shape 639"/>
            <p:cNvSpPr/>
            <p:nvPr/>
          </p:nvSpPr>
          <p:spPr>
            <a:xfrm rot="10800000">
              <a:off x="-1" y="1311020"/>
              <a:ext cx="1397939" cy="1167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4" h="21600" fill="norm" stroke="1" extrusionOk="0">
                  <a:moveTo>
                    <a:pt x="19974" y="6463"/>
                  </a:moveTo>
                  <a:cubicBezTo>
                    <a:pt x="10300" y="6463"/>
                    <a:pt x="2016" y="12841"/>
                    <a:pt x="314" y="21600"/>
                  </a:cubicBezTo>
                  <a:lnTo>
                    <a:pt x="314" y="21600"/>
                  </a:lnTo>
                  <a:cubicBezTo>
                    <a:pt x="-1626" y="11614"/>
                    <a:pt x="5603" y="2071"/>
                    <a:pt x="16461" y="286"/>
                  </a:cubicBezTo>
                  <a:cubicBezTo>
                    <a:pt x="17620" y="96"/>
                    <a:pt x="18796" y="0"/>
                    <a:pt x="19974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40" name="Shape 640"/>
            <p:cNvSpPr/>
            <p:nvPr/>
          </p:nvSpPr>
          <p:spPr>
            <a:xfrm rot="10800000">
              <a:off x="-1" y="0"/>
              <a:ext cx="1397702" cy="2478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654"/>
                  </a:moveTo>
                  <a:cubicBezTo>
                    <a:pt x="0" y="12600"/>
                    <a:pt x="6663" y="16046"/>
                    <a:pt x="16200" y="17033"/>
                  </a:cubicBezTo>
                  <a:lnTo>
                    <a:pt x="16200" y="15510"/>
                  </a:lnTo>
                  <a:lnTo>
                    <a:pt x="21600" y="18830"/>
                  </a:lnTo>
                  <a:lnTo>
                    <a:pt x="16200" y="21600"/>
                  </a:lnTo>
                  <a:lnTo>
                    <a:pt x="16200" y="20078"/>
                  </a:lnTo>
                  <a:lnTo>
                    <a:pt x="16200" y="20078"/>
                  </a:lnTo>
                  <a:cubicBezTo>
                    <a:pt x="6663" y="19091"/>
                    <a:pt x="0" y="15645"/>
                    <a:pt x="0" y="11699"/>
                  </a:cubicBezTo>
                  <a:lnTo>
                    <a:pt x="0" y="8654"/>
                  </a:lnTo>
                  <a:cubicBezTo>
                    <a:pt x="0" y="3874"/>
                    <a:pt x="9671" y="0"/>
                    <a:pt x="21600" y="0"/>
                  </a:cubicBezTo>
                  <a:lnTo>
                    <a:pt x="21600" y="3045"/>
                  </a:lnTo>
                  <a:cubicBezTo>
                    <a:pt x="11136" y="3045"/>
                    <a:pt x="2178" y="6049"/>
                    <a:pt x="337" y="10176"/>
                  </a:cubicBezTo>
                </a:path>
              </a:pathLst>
            </a:custGeom>
            <a:noFill/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644" name="Group 644"/>
          <p:cNvGrpSpPr/>
          <p:nvPr/>
        </p:nvGrpSpPr>
        <p:grpSpPr>
          <a:xfrm>
            <a:off x="5470574" y="1478674"/>
            <a:ext cx="3040802" cy="1203301"/>
            <a:chOff x="0" y="0"/>
            <a:chExt cx="3040800" cy="1203300"/>
          </a:xfrm>
        </p:grpSpPr>
        <p:sp>
          <p:nvSpPr>
            <p:cNvPr id="642" name="Shape 642"/>
            <p:cNvSpPr/>
            <p:nvPr/>
          </p:nvSpPr>
          <p:spPr>
            <a:xfrm>
              <a:off x="-1" y="-1"/>
              <a:ext cx="3040802" cy="1203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25" y="21600"/>
                  </a:moveTo>
                  <a:cubicBezTo>
                    <a:pt x="638" y="21600"/>
                    <a:pt x="0" y="19988"/>
                    <a:pt x="0" y="18000"/>
                  </a:cubicBezTo>
                  <a:lnTo>
                    <a:pt x="0" y="3600"/>
                  </a:lnTo>
                  <a:cubicBezTo>
                    <a:pt x="0" y="1612"/>
                    <a:pt x="638" y="0"/>
                    <a:pt x="1425" y="0"/>
                  </a:cubicBezTo>
                  <a:moveTo>
                    <a:pt x="20175" y="0"/>
                  </a:moveTo>
                  <a:cubicBezTo>
                    <a:pt x="20962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962" y="21600"/>
                    <a:pt x="20175" y="21600"/>
                  </a:cubicBezTo>
                </a:path>
              </a:pathLst>
            </a:custGeom>
            <a:noFill/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43" name="Shape 643"/>
            <p:cNvSpPr/>
            <p:nvPr/>
          </p:nvSpPr>
          <p:spPr>
            <a:xfrm>
              <a:off x="58739" y="300557"/>
              <a:ext cx="2923322" cy="6021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3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git commit</a:t>
              </a:r>
            </a:p>
          </p:txBody>
        </p:sp>
      </p:grpSp>
      <p:grpSp>
        <p:nvGrpSpPr>
          <p:cNvPr id="647" name="Group 647"/>
          <p:cNvGrpSpPr/>
          <p:nvPr/>
        </p:nvGrpSpPr>
        <p:grpSpPr>
          <a:xfrm>
            <a:off x="5470574" y="4435425"/>
            <a:ext cx="3040802" cy="1203301"/>
            <a:chOff x="0" y="0"/>
            <a:chExt cx="3040800" cy="1203300"/>
          </a:xfrm>
        </p:grpSpPr>
        <p:sp>
          <p:nvSpPr>
            <p:cNvPr id="645" name="Shape 645"/>
            <p:cNvSpPr/>
            <p:nvPr/>
          </p:nvSpPr>
          <p:spPr>
            <a:xfrm>
              <a:off x="-1" y="-1"/>
              <a:ext cx="3040802" cy="1203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25" y="21600"/>
                  </a:moveTo>
                  <a:cubicBezTo>
                    <a:pt x="638" y="21600"/>
                    <a:pt x="0" y="19988"/>
                    <a:pt x="0" y="18000"/>
                  </a:cubicBezTo>
                  <a:lnTo>
                    <a:pt x="0" y="3600"/>
                  </a:lnTo>
                  <a:cubicBezTo>
                    <a:pt x="0" y="1612"/>
                    <a:pt x="638" y="0"/>
                    <a:pt x="1425" y="0"/>
                  </a:cubicBezTo>
                  <a:moveTo>
                    <a:pt x="20175" y="0"/>
                  </a:moveTo>
                  <a:cubicBezTo>
                    <a:pt x="20962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962" y="21600"/>
                    <a:pt x="20175" y="21600"/>
                  </a:cubicBezTo>
                </a:path>
              </a:pathLst>
            </a:custGeom>
            <a:noFill/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46" name="Shape 646"/>
            <p:cNvSpPr/>
            <p:nvPr/>
          </p:nvSpPr>
          <p:spPr>
            <a:xfrm>
              <a:off x="58739" y="300557"/>
              <a:ext cx="2923322" cy="6021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3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git add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Group 651"/>
          <p:cNvGrpSpPr/>
          <p:nvPr/>
        </p:nvGrpSpPr>
        <p:grpSpPr>
          <a:xfrm>
            <a:off x="219974" y="3669708"/>
            <a:ext cx="2799578" cy="1269216"/>
            <a:chOff x="0" y="0"/>
            <a:chExt cx="2799576" cy="1269214"/>
          </a:xfrm>
        </p:grpSpPr>
        <p:sp>
          <p:nvSpPr>
            <p:cNvPr id="649" name="Shape 649"/>
            <p:cNvSpPr/>
            <p:nvPr/>
          </p:nvSpPr>
          <p:spPr>
            <a:xfrm>
              <a:off x="-1" y="0"/>
              <a:ext cx="2799578" cy="1269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5800"/>
                  </a:moveTo>
                  <a:lnTo>
                    <a:pt x="14522" y="0"/>
                  </a:lnTo>
                  <a:lnTo>
                    <a:pt x="14155" y="5325"/>
                  </a:lnTo>
                  <a:lnTo>
                    <a:pt x="18380" y="4457"/>
                  </a:lnTo>
                  <a:lnTo>
                    <a:pt x="16702" y="7315"/>
                  </a:lnTo>
                  <a:lnTo>
                    <a:pt x="21097" y="8137"/>
                  </a:lnTo>
                  <a:lnTo>
                    <a:pt x="17607" y="10475"/>
                  </a:lnTo>
                  <a:lnTo>
                    <a:pt x="21600" y="13290"/>
                  </a:lnTo>
                  <a:lnTo>
                    <a:pt x="16837" y="12942"/>
                  </a:lnTo>
                  <a:lnTo>
                    <a:pt x="18145" y="18095"/>
                  </a:lnTo>
                  <a:lnTo>
                    <a:pt x="14020" y="14457"/>
                  </a:lnTo>
                  <a:lnTo>
                    <a:pt x="13247" y="19737"/>
                  </a:lnTo>
                  <a:lnTo>
                    <a:pt x="10532" y="14935"/>
                  </a:lnTo>
                  <a:lnTo>
                    <a:pt x="8485" y="21600"/>
                  </a:lnTo>
                  <a:lnTo>
                    <a:pt x="7715" y="15627"/>
                  </a:lnTo>
                  <a:lnTo>
                    <a:pt x="4762" y="17617"/>
                  </a:lnTo>
                  <a:lnTo>
                    <a:pt x="5667" y="13937"/>
                  </a:lnTo>
                  <a:lnTo>
                    <a:pt x="135" y="14587"/>
                  </a:lnTo>
                  <a:lnTo>
                    <a:pt x="3722" y="11775"/>
                  </a:lnTo>
                  <a:lnTo>
                    <a:pt x="0" y="8615"/>
                  </a:lnTo>
                  <a:lnTo>
                    <a:pt x="4627" y="7617"/>
                  </a:lnTo>
                  <a:lnTo>
                    <a:pt x="370" y="2295"/>
                  </a:lnTo>
                  <a:lnTo>
                    <a:pt x="7312" y="6320"/>
                  </a:lnTo>
                  <a:lnTo>
                    <a:pt x="8352" y="2295"/>
                  </a:lnTo>
                  <a:close/>
                </a:path>
              </a:pathLst>
            </a:custGeom>
            <a:solidFill>
              <a:srgbClr val="B45F06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50" name="Shape 650"/>
            <p:cNvSpPr/>
            <p:nvPr/>
          </p:nvSpPr>
          <p:spPr>
            <a:xfrm>
              <a:off x="599705" y="330910"/>
              <a:ext cx="1565042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Changes</a:t>
              </a:r>
            </a:p>
          </p:txBody>
        </p:sp>
      </p:grpSp>
      <p:grpSp>
        <p:nvGrpSpPr>
          <p:cNvPr id="654" name="Group 654"/>
          <p:cNvGrpSpPr/>
          <p:nvPr/>
        </p:nvGrpSpPr>
        <p:grpSpPr>
          <a:xfrm>
            <a:off x="605725" y="1759585"/>
            <a:ext cx="2270701" cy="1581601"/>
            <a:chOff x="175639" y="0"/>
            <a:chExt cx="2270699" cy="1581600"/>
          </a:xfrm>
        </p:grpSpPr>
        <p:sp>
          <p:nvSpPr>
            <p:cNvPr id="652" name="Shape 652"/>
            <p:cNvSpPr/>
            <p:nvPr/>
          </p:nvSpPr>
          <p:spPr>
            <a:xfrm>
              <a:off x="175639" y="0"/>
              <a:ext cx="2270701" cy="1581601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rgbClr val="F6B26B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53" name="Shape 653"/>
            <p:cNvSpPr/>
            <p:nvPr/>
          </p:nvSpPr>
          <p:spPr>
            <a:xfrm>
              <a:off x="554077" y="526560"/>
              <a:ext cx="1513825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Staged</a:t>
              </a:r>
            </a:p>
          </p:txBody>
        </p:sp>
      </p:grpSp>
      <p:grpSp>
        <p:nvGrpSpPr>
          <p:cNvPr id="657" name="Group 657"/>
          <p:cNvGrpSpPr/>
          <p:nvPr/>
        </p:nvGrpSpPr>
        <p:grpSpPr>
          <a:xfrm>
            <a:off x="537284" y="174650"/>
            <a:ext cx="2381101" cy="1397100"/>
            <a:chOff x="0" y="0"/>
            <a:chExt cx="2381100" cy="1397099"/>
          </a:xfrm>
        </p:grpSpPr>
        <p:sp>
          <p:nvSpPr>
            <p:cNvPr id="655" name="Shape 655"/>
            <p:cNvSpPr/>
            <p:nvPr/>
          </p:nvSpPr>
          <p:spPr>
            <a:xfrm>
              <a:off x="-1" y="0"/>
              <a:ext cx="2381102" cy="1397100"/>
            </a:xfrm>
            <a:prstGeom prst="ellipse">
              <a:avLst/>
            </a:prstGeom>
            <a:solidFill>
              <a:srgbClr val="FCE5C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56" name="Shape 656"/>
            <p:cNvSpPr/>
            <p:nvPr/>
          </p:nvSpPr>
          <p:spPr>
            <a:xfrm>
              <a:off x="348704" y="434310"/>
              <a:ext cx="1683693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Committed</a:t>
              </a:r>
            </a:p>
          </p:txBody>
        </p:sp>
      </p:grpSp>
      <p:grpSp>
        <p:nvGrpSpPr>
          <p:cNvPr id="661" name="Group 661"/>
          <p:cNvGrpSpPr/>
          <p:nvPr/>
        </p:nvGrpSpPr>
        <p:grpSpPr>
          <a:xfrm>
            <a:off x="3019820" y="2676198"/>
            <a:ext cx="942742" cy="1814232"/>
            <a:chOff x="0" y="0"/>
            <a:chExt cx="942740" cy="1814231"/>
          </a:xfrm>
        </p:grpSpPr>
        <p:sp>
          <p:nvSpPr>
            <p:cNvPr id="658" name="Shape 658"/>
            <p:cNvSpPr/>
            <p:nvPr/>
          </p:nvSpPr>
          <p:spPr>
            <a:xfrm flipH="1">
              <a:off x="0" y="0"/>
              <a:ext cx="942741" cy="1814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6" h="21600" fill="norm" stroke="1" extrusionOk="0">
                  <a:moveTo>
                    <a:pt x="3" y="8836"/>
                  </a:moveTo>
                  <a:cubicBezTo>
                    <a:pt x="3" y="12865"/>
                    <a:pt x="6201" y="16384"/>
                    <a:pt x="15073" y="17392"/>
                  </a:cubicBezTo>
                  <a:lnTo>
                    <a:pt x="15073" y="15989"/>
                  </a:lnTo>
                  <a:lnTo>
                    <a:pt x="20096" y="19075"/>
                  </a:lnTo>
                  <a:lnTo>
                    <a:pt x="15073" y="21600"/>
                  </a:lnTo>
                  <a:lnTo>
                    <a:pt x="15073" y="20197"/>
                  </a:lnTo>
                  <a:cubicBezTo>
                    <a:pt x="6201" y="19190"/>
                    <a:pt x="3" y="15671"/>
                    <a:pt x="3" y="11642"/>
                  </a:cubicBezTo>
                  <a:close/>
                  <a:moveTo>
                    <a:pt x="20096" y="2806"/>
                  </a:moveTo>
                  <a:cubicBezTo>
                    <a:pt x="10230" y="2806"/>
                    <a:pt x="1824" y="5955"/>
                    <a:pt x="258" y="10239"/>
                  </a:cubicBezTo>
                  <a:lnTo>
                    <a:pt x="258" y="10239"/>
                  </a:lnTo>
                  <a:cubicBezTo>
                    <a:pt x="-1504" y="5421"/>
                    <a:pt x="5950" y="887"/>
                    <a:pt x="16906" y="112"/>
                  </a:cubicBezTo>
                  <a:cubicBezTo>
                    <a:pt x="17961" y="37"/>
                    <a:pt x="19028" y="0"/>
                    <a:pt x="20096" y="0"/>
                  </a:cubicBezTo>
                  <a:close/>
                </a:path>
              </a:pathLst>
            </a:custGeom>
            <a:solidFill>
              <a:srgbClr val="B3A7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59" name="Shape 659"/>
            <p:cNvSpPr/>
            <p:nvPr/>
          </p:nvSpPr>
          <p:spPr>
            <a:xfrm flipH="1">
              <a:off x="0" y="0"/>
              <a:ext cx="942741" cy="859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6" h="21600" fill="norm" stroke="1" extrusionOk="0">
                  <a:moveTo>
                    <a:pt x="20096" y="5919"/>
                  </a:moveTo>
                  <a:cubicBezTo>
                    <a:pt x="10230" y="5919"/>
                    <a:pt x="1824" y="12563"/>
                    <a:pt x="258" y="21600"/>
                  </a:cubicBezTo>
                  <a:lnTo>
                    <a:pt x="258" y="21600"/>
                  </a:lnTo>
                  <a:cubicBezTo>
                    <a:pt x="-1504" y="11436"/>
                    <a:pt x="5950" y="1871"/>
                    <a:pt x="16906" y="236"/>
                  </a:cubicBezTo>
                  <a:cubicBezTo>
                    <a:pt x="17961" y="79"/>
                    <a:pt x="19028" y="0"/>
                    <a:pt x="20096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0" name="Shape 660"/>
            <p:cNvSpPr/>
            <p:nvPr/>
          </p:nvSpPr>
          <p:spPr>
            <a:xfrm flipH="1">
              <a:off x="-1" y="0"/>
              <a:ext cx="942602" cy="1814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836"/>
                  </a:moveTo>
                  <a:cubicBezTo>
                    <a:pt x="0" y="12865"/>
                    <a:pt x="6663" y="16384"/>
                    <a:pt x="16200" y="17392"/>
                  </a:cubicBezTo>
                  <a:lnTo>
                    <a:pt x="16200" y="15989"/>
                  </a:lnTo>
                  <a:lnTo>
                    <a:pt x="21600" y="19075"/>
                  </a:lnTo>
                  <a:lnTo>
                    <a:pt x="16200" y="21600"/>
                  </a:lnTo>
                  <a:lnTo>
                    <a:pt x="16200" y="20197"/>
                  </a:lnTo>
                  <a:cubicBezTo>
                    <a:pt x="6663" y="19190"/>
                    <a:pt x="0" y="15671"/>
                    <a:pt x="0" y="11642"/>
                  </a:cubicBezTo>
                  <a:lnTo>
                    <a:pt x="0" y="8836"/>
                  </a:lnTo>
                  <a:cubicBezTo>
                    <a:pt x="0" y="3956"/>
                    <a:pt x="9671" y="0"/>
                    <a:pt x="21600" y="0"/>
                  </a:cubicBezTo>
                  <a:lnTo>
                    <a:pt x="21600" y="2806"/>
                  </a:lnTo>
                  <a:cubicBezTo>
                    <a:pt x="10994" y="2806"/>
                    <a:pt x="1958" y="5955"/>
                    <a:pt x="274" y="10239"/>
                  </a:cubicBezTo>
                </a:path>
              </a:pathLst>
            </a:custGeom>
            <a:noFill/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665" name="Group 665"/>
          <p:cNvGrpSpPr/>
          <p:nvPr/>
        </p:nvGrpSpPr>
        <p:grpSpPr>
          <a:xfrm>
            <a:off x="3019824" y="650788"/>
            <a:ext cx="942742" cy="1814235"/>
            <a:chOff x="0" y="0"/>
            <a:chExt cx="942740" cy="1814233"/>
          </a:xfrm>
        </p:grpSpPr>
        <p:sp>
          <p:nvSpPr>
            <p:cNvPr id="662" name="Shape 662"/>
            <p:cNvSpPr/>
            <p:nvPr/>
          </p:nvSpPr>
          <p:spPr>
            <a:xfrm flipH="1">
              <a:off x="0" y="0"/>
              <a:ext cx="942741" cy="1814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6" h="21600" fill="norm" stroke="1" extrusionOk="0">
                  <a:moveTo>
                    <a:pt x="3" y="8836"/>
                  </a:moveTo>
                  <a:cubicBezTo>
                    <a:pt x="3" y="12865"/>
                    <a:pt x="6201" y="16384"/>
                    <a:pt x="15073" y="17392"/>
                  </a:cubicBezTo>
                  <a:lnTo>
                    <a:pt x="15073" y="15989"/>
                  </a:lnTo>
                  <a:lnTo>
                    <a:pt x="20096" y="19075"/>
                  </a:lnTo>
                  <a:lnTo>
                    <a:pt x="15073" y="21600"/>
                  </a:lnTo>
                  <a:lnTo>
                    <a:pt x="15073" y="20197"/>
                  </a:lnTo>
                  <a:lnTo>
                    <a:pt x="15073" y="20197"/>
                  </a:lnTo>
                  <a:cubicBezTo>
                    <a:pt x="6201" y="19190"/>
                    <a:pt x="3" y="15671"/>
                    <a:pt x="3" y="11642"/>
                  </a:cubicBezTo>
                  <a:close/>
                  <a:moveTo>
                    <a:pt x="20096" y="2806"/>
                  </a:moveTo>
                  <a:cubicBezTo>
                    <a:pt x="10230" y="2806"/>
                    <a:pt x="1824" y="5955"/>
                    <a:pt x="258" y="10239"/>
                  </a:cubicBezTo>
                  <a:lnTo>
                    <a:pt x="258" y="10239"/>
                  </a:lnTo>
                  <a:cubicBezTo>
                    <a:pt x="-1504" y="5421"/>
                    <a:pt x="5950" y="887"/>
                    <a:pt x="16906" y="112"/>
                  </a:cubicBezTo>
                  <a:cubicBezTo>
                    <a:pt x="17961" y="37"/>
                    <a:pt x="19028" y="0"/>
                    <a:pt x="20096" y="0"/>
                  </a:cubicBezTo>
                  <a:close/>
                </a:path>
              </a:pathLst>
            </a:custGeom>
            <a:solidFill>
              <a:srgbClr val="B3A7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3" name="Shape 663"/>
            <p:cNvSpPr/>
            <p:nvPr/>
          </p:nvSpPr>
          <p:spPr>
            <a:xfrm flipH="1">
              <a:off x="0" y="0"/>
              <a:ext cx="942741" cy="859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6" h="21600" fill="norm" stroke="1" extrusionOk="0">
                  <a:moveTo>
                    <a:pt x="20096" y="5919"/>
                  </a:moveTo>
                  <a:cubicBezTo>
                    <a:pt x="10230" y="5919"/>
                    <a:pt x="1824" y="12563"/>
                    <a:pt x="258" y="21600"/>
                  </a:cubicBezTo>
                  <a:lnTo>
                    <a:pt x="258" y="21600"/>
                  </a:lnTo>
                  <a:cubicBezTo>
                    <a:pt x="-1504" y="11436"/>
                    <a:pt x="5950" y="1871"/>
                    <a:pt x="16906" y="236"/>
                  </a:cubicBezTo>
                  <a:cubicBezTo>
                    <a:pt x="17961" y="79"/>
                    <a:pt x="19028" y="0"/>
                    <a:pt x="20096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4" name="Shape 664"/>
            <p:cNvSpPr/>
            <p:nvPr/>
          </p:nvSpPr>
          <p:spPr>
            <a:xfrm flipH="1">
              <a:off x="-1" y="0"/>
              <a:ext cx="942602" cy="1814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836"/>
                  </a:moveTo>
                  <a:cubicBezTo>
                    <a:pt x="0" y="12865"/>
                    <a:pt x="6663" y="16384"/>
                    <a:pt x="16200" y="17392"/>
                  </a:cubicBezTo>
                  <a:lnTo>
                    <a:pt x="16200" y="15989"/>
                  </a:lnTo>
                  <a:lnTo>
                    <a:pt x="21600" y="19075"/>
                  </a:lnTo>
                  <a:lnTo>
                    <a:pt x="16200" y="21600"/>
                  </a:lnTo>
                  <a:lnTo>
                    <a:pt x="16200" y="20197"/>
                  </a:lnTo>
                  <a:lnTo>
                    <a:pt x="16200" y="20197"/>
                  </a:lnTo>
                  <a:cubicBezTo>
                    <a:pt x="6663" y="19190"/>
                    <a:pt x="0" y="15671"/>
                    <a:pt x="0" y="11642"/>
                  </a:cubicBezTo>
                  <a:lnTo>
                    <a:pt x="0" y="8836"/>
                  </a:lnTo>
                  <a:cubicBezTo>
                    <a:pt x="0" y="3956"/>
                    <a:pt x="9671" y="0"/>
                    <a:pt x="21600" y="0"/>
                  </a:cubicBezTo>
                  <a:lnTo>
                    <a:pt x="21600" y="2806"/>
                  </a:lnTo>
                  <a:cubicBezTo>
                    <a:pt x="10994" y="2806"/>
                    <a:pt x="1958" y="5955"/>
                    <a:pt x="274" y="10239"/>
                  </a:cubicBezTo>
                </a:path>
              </a:pathLst>
            </a:custGeom>
            <a:noFill/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669" name="Group 669"/>
          <p:cNvGrpSpPr/>
          <p:nvPr/>
        </p:nvGrpSpPr>
        <p:grpSpPr>
          <a:xfrm>
            <a:off x="3060595" y="4513998"/>
            <a:ext cx="942742" cy="1814234"/>
            <a:chOff x="0" y="0"/>
            <a:chExt cx="942740" cy="1814233"/>
          </a:xfrm>
        </p:grpSpPr>
        <p:sp>
          <p:nvSpPr>
            <p:cNvPr id="666" name="Shape 666"/>
            <p:cNvSpPr/>
            <p:nvPr/>
          </p:nvSpPr>
          <p:spPr>
            <a:xfrm flipH="1">
              <a:off x="0" y="0"/>
              <a:ext cx="942741" cy="1814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6" h="21600" fill="norm" stroke="1" extrusionOk="0">
                  <a:moveTo>
                    <a:pt x="3" y="8836"/>
                  </a:moveTo>
                  <a:cubicBezTo>
                    <a:pt x="3" y="12865"/>
                    <a:pt x="6201" y="16384"/>
                    <a:pt x="15073" y="17392"/>
                  </a:cubicBezTo>
                  <a:lnTo>
                    <a:pt x="15073" y="15989"/>
                  </a:lnTo>
                  <a:lnTo>
                    <a:pt x="20096" y="19075"/>
                  </a:lnTo>
                  <a:lnTo>
                    <a:pt x="15073" y="21600"/>
                  </a:lnTo>
                  <a:lnTo>
                    <a:pt x="15073" y="20197"/>
                  </a:lnTo>
                  <a:lnTo>
                    <a:pt x="15073" y="20197"/>
                  </a:lnTo>
                  <a:cubicBezTo>
                    <a:pt x="6201" y="19190"/>
                    <a:pt x="3" y="15671"/>
                    <a:pt x="3" y="11642"/>
                  </a:cubicBezTo>
                  <a:close/>
                  <a:moveTo>
                    <a:pt x="20096" y="2806"/>
                  </a:moveTo>
                  <a:cubicBezTo>
                    <a:pt x="10230" y="2806"/>
                    <a:pt x="1824" y="5955"/>
                    <a:pt x="258" y="10239"/>
                  </a:cubicBezTo>
                  <a:lnTo>
                    <a:pt x="258" y="10239"/>
                  </a:lnTo>
                  <a:cubicBezTo>
                    <a:pt x="-1504" y="5421"/>
                    <a:pt x="5950" y="887"/>
                    <a:pt x="16906" y="112"/>
                  </a:cubicBezTo>
                  <a:cubicBezTo>
                    <a:pt x="17961" y="37"/>
                    <a:pt x="19028" y="0"/>
                    <a:pt x="20096" y="0"/>
                  </a:cubicBezTo>
                  <a:close/>
                </a:path>
              </a:pathLst>
            </a:custGeom>
            <a:solidFill>
              <a:srgbClr val="B3A7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7" name="Shape 667"/>
            <p:cNvSpPr/>
            <p:nvPr/>
          </p:nvSpPr>
          <p:spPr>
            <a:xfrm flipH="1">
              <a:off x="0" y="0"/>
              <a:ext cx="942741" cy="859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6" h="21600" fill="norm" stroke="1" extrusionOk="0">
                  <a:moveTo>
                    <a:pt x="20096" y="5919"/>
                  </a:moveTo>
                  <a:cubicBezTo>
                    <a:pt x="10230" y="5919"/>
                    <a:pt x="1824" y="12563"/>
                    <a:pt x="258" y="21600"/>
                  </a:cubicBezTo>
                  <a:lnTo>
                    <a:pt x="258" y="21600"/>
                  </a:lnTo>
                  <a:cubicBezTo>
                    <a:pt x="-1504" y="11436"/>
                    <a:pt x="5950" y="1871"/>
                    <a:pt x="16906" y="236"/>
                  </a:cubicBezTo>
                  <a:cubicBezTo>
                    <a:pt x="17961" y="79"/>
                    <a:pt x="19028" y="0"/>
                    <a:pt x="20096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68" name="Shape 668"/>
            <p:cNvSpPr/>
            <p:nvPr/>
          </p:nvSpPr>
          <p:spPr>
            <a:xfrm flipH="1">
              <a:off x="-1" y="0"/>
              <a:ext cx="942602" cy="1814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836"/>
                  </a:moveTo>
                  <a:cubicBezTo>
                    <a:pt x="0" y="12865"/>
                    <a:pt x="6663" y="16384"/>
                    <a:pt x="16200" y="17392"/>
                  </a:cubicBezTo>
                  <a:lnTo>
                    <a:pt x="16200" y="15989"/>
                  </a:lnTo>
                  <a:lnTo>
                    <a:pt x="21600" y="19075"/>
                  </a:lnTo>
                  <a:lnTo>
                    <a:pt x="16200" y="21600"/>
                  </a:lnTo>
                  <a:lnTo>
                    <a:pt x="16200" y="20197"/>
                  </a:lnTo>
                  <a:lnTo>
                    <a:pt x="16200" y="20197"/>
                  </a:lnTo>
                  <a:cubicBezTo>
                    <a:pt x="6663" y="19190"/>
                    <a:pt x="0" y="15671"/>
                    <a:pt x="0" y="11642"/>
                  </a:cubicBezTo>
                  <a:lnTo>
                    <a:pt x="0" y="8836"/>
                  </a:lnTo>
                  <a:cubicBezTo>
                    <a:pt x="0" y="3956"/>
                    <a:pt x="9671" y="0"/>
                    <a:pt x="21600" y="0"/>
                  </a:cubicBezTo>
                  <a:lnTo>
                    <a:pt x="21600" y="2806"/>
                  </a:lnTo>
                  <a:cubicBezTo>
                    <a:pt x="10994" y="2806"/>
                    <a:pt x="1958" y="5955"/>
                    <a:pt x="274" y="10239"/>
                  </a:cubicBezTo>
                </a:path>
              </a:pathLst>
            </a:custGeom>
            <a:noFill/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672" name="Group 672"/>
          <p:cNvGrpSpPr/>
          <p:nvPr/>
        </p:nvGrpSpPr>
        <p:grpSpPr>
          <a:xfrm>
            <a:off x="5032424" y="776299"/>
            <a:ext cx="3917102" cy="542402"/>
            <a:chOff x="0" y="0"/>
            <a:chExt cx="3917100" cy="542400"/>
          </a:xfrm>
        </p:grpSpPr>
        <p:sp>
          <p:nvSpPr>
            <p:cNvPr id="670" name="Shape 670"/>
            <p:cNvSpPr/>
            <p:nvPr/>
          </p:nvSpPr>
          <p:spPr>
            <a:xfrm>
              <a:off x="-1" y="-1"/>
              <a:ext cx="3917102" cy="542402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71" name="Shape 671"/>
            <p:cNvSpPr/>
            <p:nvPr/>
          </p:nvSpPr>
          <p:spPr>
            <a:xfrm>
              <a:off x="-1" y="-1"/>
              <a:ext cx="3917102" cy="500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220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/>
              <a:r>
                <a:t>git reset --soft HEAD~</a:t>
              </a:r>
            </a:p>
          </p:txBody>
        </p:sp>
      </p:grpSp>
      <p:sp>
        <p:nvSpPr>
          <p:cNvPr id="682" name="Shape 682"/>
          <p:cNvSpPr/>
          <p:nvPr/>
        </p:nvSpPr>
        <p:spPr>
          <a:xfrm>
            <a:off x="3967165" y="1323590"/>
            <a:ext cx="1130695" cy="164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>
            <a:solidFill>
              <a:srgbClr val="695D46"/>
            </a:solidFill>
            <a:prstDash val="dash"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676" name="Group 676"/>
          <p:cNvGrpSpPr/>
          <p:nvPr/>
        </p:nvGrpSpPr>
        <p:grpSpPr>
          <a:xfrm>
            <a:off x="5032424" y="2717549"/>
            <a:ext cx="3917102" cy="542402"/>
            <a:chOff x="0" y="0"/>
            <a:chExt cx="3917100" cy="542400"/>
          </a:xfrm>
        </p:grpSpPr>
        <p:sp>
          <p:nvSpPr>
            <p:cNvPr id="674" name="Shape 674"/>
            <p:cNvSpPr/>
            <p:nvPr/>
          </p:nvSpPr>
          <p:spPr>
            <a:xfrm>
              <a:off x="-1" y="-1"/>
              <a:ext cx="3917102" cy="542402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75" name="Shape 675"/>
            <p:cNvSpPr/>
            <p:nvPr/>
          </p:nvSpPr>
          <p:spPr>
            <a:xfrm>
              <a:off x="-1" y="-1"/>
              <a:ext cx="3917102" cy="500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220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/>
              <a:r>
                <a:t>git reset</a:t>
              </a:r>
            </a:p>
          </p:txBody>
        </p:sp>
      </p:grpSp>
      <p:sp>
        <p:nvSpPr>
          <p:cNvPr id="683" name="Shape 683"/>
          <p:cNvSpPr/>
          <p:nvPr/>
        </p:nvSpPr>
        <p:spPr>
          <a:xfrm>
            <a:off x="3967161" y="3264840"/>
            <a:ext cx="1398661" cy="237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>
            <a:solidFill>
              <a:srgbClr val="695D46"/>
            </a:solidFill>
            <a:prstDash val="dash"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680" name="Group 680"/>
          <p:cNvGrpSpPr/>
          <p:nvPr/>
        </p:nvGrpSpPr>
        <p:grpSpPr>
          <a:xfrm>
            <a:off x="5032424" y="4592425"/>
            <a:ext cx="3917102" cy="542401"/>
            <a:chOff x="0" y="0"/>
            <a:chExt cx="3917100" cy="542400"/>
          </a:xfrm>
        </p:grpSpPr>
        <p:sp>
          <p:nvSpPr>
            <p:cNvPr id="678" name="Shape 678"/>
            <p:cNvSpPr/>
            <p:nvPr/>
          </p:nvSpPr>
          <p:spPr>
            <a:xfrm>
              <a:off x="-1" y="-1"/>
              <a:ext cx="3917102" cy="542402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79" name="Shape 679"/>
            <p:cNvSpPr/>
            <p:nvPr/>
          </p:nvSpPr>
          <p:spPr>
            <a:xfrm>
              <a:off x="-1" y="-1"/>
              <a:ext cx="3917102" cy="500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220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/>
              <a:r>
                <a:t>git checkout FILE_NAME</a:t>
              </a:r>
            </a:p>
          </p:txBody>
        </p:sp>
      </p:grpSp>
      <p:sp>
        <p:nvSpPr>
          <p:cNvPr id="684" name="Shape 684"/>
          <p:cNvSpPr/>
          <p:nvPr/>
        </p:nvSpPr>
        <p:spPr>
          <a:xfrm>
            <a:off x="4007936" y="5139715"/>
            <a:ext cx="1270003" cy="204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>
            <a:solidFill>
              <a:srgbClr val="695D46"/>
            </a:solidFill>
            <a:prstDash val="dash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/>
          <p:nvPr>
            <p:ph type="ctrTitle"/>
          </p:nvPr>
        </p:nvSpPr>
        <p:spPr>
          <a:xfrm>
            <a:off x="1003649" y="1908654"/>
            <a:ext cx="7136702" cy="809401"/>
          </a:xfrm>
          <a:prstGeom prst="rect">
            <a:avLst/>
          </a:prstGeom>
        </p:spPr>
        <p:txBody>
          <a:bodyPr/>
          <a:lstStyle>
            <a:lvl1pPr defTabSz="704087">
              <a:defRPr sz="4158"/>
            </a:lvl1pPr>
          </a:lstStyle>
          <a:p>
            <a:pPr/>
            <a:r>
              <a:t>Scenario 07</a:t>
            </a:r>
          </a:p>
        </p:txBody>
      </p:sp>
      <p:sp>
        <p:nvSpPr>
          <p:cNvPr id="687" name="Shape 687"/>
          <p:cNvSpPr/>
          <p:nvPr>
            <p:ph type="subTitle" sz="quarter" idx="1"/>
          </p:nvPr>
        </p:nvSpPr>
        <p:spPr>
          <a:xfrm>
            <a:off x="2137224" y="3336073"/>
            <a:ext cx="4870501" cy="1521001"/>
          </a:xfrm>
          <a:prstGeom prst="rect">
            <a:avLst/>
          </a:prstGeom>
        </p:spPr>
        <p:txBody>
          <a:bodyPr/>
          <a:lstStyle/>
          <a:p>
            <a:pPr marL="457200" indent="-317500" algn="l">
              <a:buClr>
                <a:srgbClr val="695D46"/>
              </a:buClr>
              <a:buSzPct val="100000"/>
              <a:buFont typeface="Helvetica"/>
              <a:buChar char="●"/>
              <a:defRPr sz="1400"/>
            </a:pPr>
            <a:r>
              <a:t>Do some changes and commit them</a:t>
            </a:r>
          </a:p>
          <a:p>
            <a:pPr marL="457200" indent="-317500" algn="l">
              <a:buClr>
                <a:srgbClr val="695D46"/>
              </a:buClr>
              <a:buSzPct val="100000"/>
              <a:buFont typeface="Helvetica"/>
              <a:buChar char="●"/>
              <a:defRPr sz="1400"/>
            </a:pPr>
            <a:r>
              <a:t>Discard that last commit</a:t>
            </a:r>
          </a:p>
          <a:p>
            <a:pPr marL="457200" indent="-317500" algn="l">
              <a:buClr>
                <a:srgbClr val="695D46"/>
              </a:buClr>
              <a:buSzPct val="100000"/>
              <a:buFont typeface="Helvetica"/>
              <a:buChar char="●"/>
              <a:defRPr sz="1400"/>
            </a:pPr>
            <a:r>
              <a:t>Commit some changes again</a:t>
            </a:r>
          </a:p>
          <a:p>
            <a:pPr marL="457200" indent="-317500" algn="l">
              <a:buClr>
                <a:srgbClr val="695D46"/>
              </a:buClr>
              <a:buSzPct val="100000"/>
              <a:buFont typeface="Helvetica"/>
              <a:buChar char="●"/>
              <a:defRPr sz="1400"/>
            </a:pPr>
            <a:r>
              <a:t>Take them back to staged state</a:t>
            </a:r>
          </a:p>
          <a:p>
            <a:pPr marL="457200" indent="-317500" algn="l">
              <a:buClr>
                <a:srgbClr val="695D46"/>
              </a:buClr>
              <a:buSzPct val="100000"/>
              <a:buFont typeface="Helvetica"/>
              <a:buChar char="●"/>
              <a:defRPr sz="1400"/>
            </a:pPr>
            <a:r>
              <a:t>Take them to changes state</a:t>
            </a:r>
          </a:p>
          <a:p>
            <a:pPr marL="457200" indent="-317500" algn="l">
              <a:buClr>
                <a:srgbClr val="695D46"/>
              </a:buClr>
              <a:buSzPct val="100000"/>
              <a:buFont typeface="Helvetica"/>
              <a:buChar char="●"/>
              <a:defRPr sz="1400"/>
            </a:pPr>
            <a:r>
              <a:t>Discard those changed files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53"/>
          <p:cNvGrpSpPr/>
          <p:nvPr/>
        </p:nvGrpSpPr>
        <p:grpSpPr>
          <a:xfrm>
            <a:off x="1078621" y="174830"/>
            <a:ext cx="2882342" cy="2196770"/>
            <a:chOff x="0" y="0"/>
            <a:chExt cx="2882341" cy="2196769"/>
          </a:xfrm>
        </p:grpSpPr>
        <p:sp>
          <p:nvSpPr>
            <p:cNvPr id="150" name="Shape 150"/>
            <p:cNvSpPr/>
            <p:nvPr/>
          </p:nvSpPr>
          <p:spPr>
            <a:xfrm>
              <a:off x="-1" y="-1"/>
              <a:ext cx="2882343" cy="2196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1" name="Shape 151"/>
            <p:cNvSpPr/>
            <p:nvPr/>
          </p:nvSpPr>
          <p:spPr>
            <a:xfrm>
              <a:off x="146359" y="111703"/>
              <a:ext cx="2641187" cy="1865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2" name="Shape 152"/>
            <p:cNvSpPr/>
            <p:nvPr/>
          </p:nvSpPr>
          <p:spPr>
            <a:xfrm>
              <a:off x="399170" y="774131"/>
              <a:ext cx="1880370" cy="528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Remote</a:t>
              </a:r>
            </a:p>
          </p:txBody>
        </p:sp>
      </p:grpSp>
      <p:grpSp>
        <p:nvGrpSpPr>
          <p:cNvPr id="161" name="Group 161"/>
          <p:cNvGrpSpPr/>
          <p:nvPr/>
        </p:nvGrpSpPr>
        <p:grpSpPr>
          <a:xfrm>
            <a:off x="5037444" y="4013916"/>
            <a:ext cx="3025501" cy="2094602"/>
            <a:chOff x="0" y="0"/>
            <a:chExt cx="3025500" cy="2094600"/>
          </a:xfrm>
        </p:grpSpPr>
        <p:sp>
          <p:nvSpPr>
            <p:cNvPr id="154" name="Shape 154"/>
            <p:cNvSpPr/>
            <p:nvPr/>
          </p:nvSpPr>
          <p:spPr>
            <a:xfrm>
              <a:off x="-1" y="-1"/>
              <a:ext cx="3025502" cy="2094602"/>
            </a:xfrm>
            <a:prstGeom prst="rect">
              <a:avLst/>
            </a:prstGeom>
            <a:solidFill>
              <a:srgbClr val="B3A7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5" name="Shape 155"/>
            <p:cNvSpPr/>
            <p:nvPr/>
          </p:nvSpPr>
          <p:spPr>
            <a:xfrm>
              <a:off x="-1" y="-1"/>
              <a:ext cx="3025502" cy="261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9731" y="21600"/>
                  </a:lnTo>
                  <a:lnTo>
                    <a:pt x="1869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6" name="Shape 156"/>
            <p:cNvSpPr/>
            <p:nvPr/>
          </p:nvSpPr>
          <p:spPr>
            <a:xfrm>
              <a:off x="-1" y="1832774"/>
              <a:ext cx="3025502" cy="261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869" y="0"/>
                  </a:lnTo>
                  <a:lnTo>
                    <a:pt x="19731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7" name="Shape 157"/>
            <p:cNvSpPr/>
            <p:nvPr/>
          </p:nvSpPr>
          <p:spPr>
            <a:xfrm>
              <a:off x="-1" y="-1"/>
              <a:ext cx="261826" cy="2094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2700"/>
                  </a:lnTo>
                  <a:lnTo>
                    <a:pt x="21600" y="189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8" name="Shape 158"/>
            <p:cNvSpPr/>
            <p:nvPr/>
          </p:nvSpPr>
          <p:spPr>
            <a:xfrm>
              <a:off x="2763675" y="-1"/>
              <a:ext cx="261826" cy="2094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18900"/>
                  </a:lnTo>
                  <a:lnTo>
                    <a:pt x="0" y="2700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9" name="Shape 159"/>
            <p:cNvSpPr/>
            <p:nvPr/>
          </p:nvSpPr>
          <p:spPr>
            <a:xfrm>
              <a:off x="-1" y="-1"/>
              <a:ext cx="3025502" cy="2094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  <a:moveTo>
                    <a:pt x="1869" y="2700"/>
                  </a:moveTo>
                  <a:lnTo>
                    <a:pt x="19731" y="2700"/>
                  </a:lnTo>
                  <a:lnTo>
                    <a:pt x="19731" y="18900"/>
                  </a:lnTo>
                  <a:lnTo>
                    <a:pt x="1869" y="18900"/>
                  </a:lnTo>
                  <a:close/>
                  <a:moveTo>
                    <a:pt x="0" y="0"/>
                  </a:moveTo>
                  <a:lnTo>
                    <a:pt x="1869" y="2700"/>
                  </a:lnTo>
                  <a:moveTo>
                    <a:pt x="0" y="21600"/>
                  </a:moveTo>
                  <a:lnTo>
                    <a:pt x="1869" y="18900"/>
                  </a:lnTo>
                  <a:moveTo>
                    <a:pt x="21600" y="0"/>
                  </a:moveTo>
                  <a:lnTo>
                    <a:pt x="19731" y="2700"/>
                  </a:lnTo>
                  <a:moveTo>
                    <a:pt x="21600" y="21600"/>
                  </a:moveTo>
                  <a:lnTo>
                    <a:pt x="19731" y="18900"/>
                  </a:lnTo>
                </a:path>
              </a:pathLst>
            </a:custGeom>
            <a:noFill/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0" name="Shape 160"/>
            <p:cNvSpPr/>
            <p:nvPr/>
          </p:nvSpPr>
          <p:spPr>
            <a:xfrm>
              <a:off x="261825" y="783060"/>
              <a:ext cx="2501851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Local</a:t>
              </a:r>
            </a:p>
          </p:txBody>
        </p:sp>
      </p:grpSp>
      <p:sp>
        <p:nvSpPr>
          <p:cNvPr id="162" name="Shape 162"/>
          <p:cNvSpPr/>
          <p:nvPr/>
        </p:nvSpPr>
        <p:spPr>
          <a:xfrm rot="19519451">
            <a:off x="4079245" y="1961353"/>
            <a:ext cx="449790" cy="21847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224"/>
                </a:moveTo>
                <a:lnTo>
                  <a:pt x="10800" y="0"/>
                </a:lnTo>
                <a:lnTo>
                  <a:pt x="21600" y="2224"/>
                </a:lnTo>
                <a:lnTo>
                  <a:pt x="16200" y="2224"/>
                </a:lnTo>
                <a:lnTo>
                  <a:pt x="16200" y="19376"/>
                </a:lnTo>
                <a:lnTo>
                  <a:pt x="21600" y="19376"/>
                </a:lnTo>
                <a:lnTo>
                  <a:pt x="10800" y="21600"/>
                </a:lnTo>
                <a:lnTo>
                  <a:pt x="0" y="19376"/>
                </a:lnTo>
                <a:lnTo>
                  <a:pt x="5400" y="19376"/>
                </a:lnTo>
                <a:lnTo>
                  <a:pt x="5400" y="2224"/>
                </a:lnTo>
                <a:close/>
              </a:path>
            </a:pathLst>
          </a:cu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type="body" idx="1"/>
          </p:nvPr>
        </p:nvSpPr>
        <p:spPr>
          <a:xfrm>
            <a:off x="311699" y="1346100"/>
            <a:ext cx="8520602" cy="4165800"/>
          </a:xfrm>
          <a:prstGeom prst="rect">
            <a:avLst/>
          </a:prstGeom>
        </p:spPr>
        <p:txBody>
          <a:bodyPr/>
          <a:lstStyle/>
          <a:p>
            <a:pPr/>
            <a:r>
              <a:t>git add .</a:t>
            </a:r>
          </a:p>
          <a:p>
            <a:pPr/>
            <a:r>
              <a:t>git commit -m “commit message”</a:t>
            </a:r>
          </a:p>
          <a:p>
            <a:pPr/>
            <a:r>
              <a:t>git reset --hard HEAD~</a:t>
            </a:r>
          </a:p>
          <a:p>
            <a:pPr/>
            <a:r>
              <a:t>git add .</a:t>
            </a:r>
          </a:p>
          <a:p>
            <a:pPr/>
            <a:r>
              <a:t>git commit -m “second commit”</a:t>
            </a:r>
          </a:p>
          <a:p>
            <a:pPr/>
            <a:r>
              <a:t>git reset --soft HEAD~</a:t>
            </a:r>
          </a:p>
          <a:p>
            <a:pPr/>
            <a:r>
              <a:t>git reset</a:t>
            </a:r>
          </a:p>
          <a:p>
            <a:pPr/>
            <a:r>
              <a:t>git checkout FILE_NAMES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/>
          <p:nvPr>
            <p:ph type="title"/>
          </p:nvPr>
        </p:nvSpPr>
        <p:spPr>
          <a:xfrm>
            <a:off x="311699" y="269891"/>
            <a:ext cx="8520602" cy="7635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fork repository</a:t>
            </a:r>
          </a:p>
        </p:txBody>
      </p:sp>
      <p:pic>
        <p:nvPicPr>
          <p:cNvPr id="692" name="image12.jpeg" descr="8e4f986dff6182ab4437665300795cb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1375" y="1001503"/>
            <a:ext cx="4441250" cy="5181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image13.jpeg" descr="SteveJobswd8q1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28650"/>
            <a:ext cx="9144000" cy="3568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95" name="image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174" y="5992750"/>
            <a:ext cx="489057" cy="489057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Shape 696"/>
          <p:cNvSpPr/>
          <p:nvPr/>
        </p:nvSpPr>
        <p:spPr>
          <a:xfrm>
            <a:off x="1094449" y="5968550"/>
            <a:ext cx="1371601" cy="528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dilumn</a:t>
            </a:r>
          </a:p>
        </p:txBody>
      </p:sp>
      <p:pic>
        <p:nvPicPr>
          <p:cNvPr id="697" name="image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01409" y="5983373"/>
            <a:ext cx="601549" cy="489058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Shape 698"/>
          <p:cNvSpPr/>
          <p:nvPr/>
        </p:nvSpPr>
        <p:spPr>
          <a:xfrm>
            <a:off x="6429800" y="5977911"/>
            <a:ext cx="1371601" cy="528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dilumn_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>
            <p:ph type="title"/>
          </p:nvPr>
        </p:nvSpPr>
        <p:spPr>
          <a:xfrm>
            <a:off x="311699" y="726566"/>
            <a:ext cx="8520602" cy="763501"/>
          </a:xfrm>
          <a:prstGeom prst="rect">
            <a:avLst/>
          </a:prstGeom>
        </p:spPr>
        <p:txBody>
          <a:bodyPr/>
          <a:lstStyle>
            <a:lvl1pPr algn="ctr">
              <a:defRPr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https://github.com/dilumn/git-presentation</a:t>
            </a:r>
          </a:p>
        </p:txBody>
      </p:sp>
      <p:sp>
        <p:nvSpPr>
          <p:cNvPr id="701" name="Shape 701"/>
          <p:cNvSpPr/>
          <p:nvPr/>
        </p:nvSpPr>
        <p:spPr>
          <a:xfrm>
            <a:off x="3391487" y="4765874"/>
            <a:ext cx="2361001" cy="528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2400">
                <a:solidFill>
                  <a:srgbClr val="000000"/>
                </a:solidFill>
              </a:defRPr>
            </a:lvl1pPr>
          </a:lstStyle>
          <a:p>
            <a:pPr/>
            <a:r>
              <a:t>Scan me</a:t>
            </a:r>
          </a:p>
        </p:txBody>
      </p:sp>
      <p:pic>
        <p:nvPicPr>
          <p:cNvPr id="702" name="image14.png" descr="static_qr_code_without_log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8524" y="1507575"/>
            <a:ext cx="3066927" cy="3066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image15.png" descr="keep-calm-presentation-is-over-any-questio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500" y="95250"/>
            <a:ext cx="5715000" cy="666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image16.jpeg" descr="3001298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"/>
            <a:ext cx="914400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roup 171"/>
          <p:cNvGrpSpPr/>
          <p:nvPr/>
        </p:nvGrpSpPr>
        <p:grpSpPr>
          <a:xfrm>
            <a:off x="458649" y="2240900"/>
            <a:ext cx="3196202" cy="2212801"/>
            <a:chOff x="0" y="0"/>
            <a:chExt cx="3196200" cy="2212800"/>
          </a:xfrm>
        </p:grpSpPr>
        <p:sp>
          <p:nvSpPr>
            <p:cNvPr id="164" name="Shape 164"/>
            <p:cNvSpPr/>
            <p:nvPr/>
          </p:nvSpPr>
          <p:spPr>
            <a:xfrm>
              <a:off x="-1" y="-1"/>
              <a:ext cx="3196202" cy="2212802"/>
            </a:xfrm>
            <a:prstGeom prst="rect">
              <a:avLst/>
            </a:prstGeom>
            <a:solidFill>
              <a:srgbClr val="B3A7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5" name="Shape 165"/>
            <p:cNvSpPr/>
            <p:nvPr/>
          </p:nvSpPr>
          <p:spPr>
            <a:xfrm>
              <a:off x="-1" y="-1"/>
              <a:ext cx="3196202" cy="276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9731" y="21600"/>
                  </a:lnTo>
                  <a:lnTo>
                    <a:pt x="1869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6" name="Shape 166"/>
            <p:cNvSpPr/>
            <p:nvPr/>
          </p:nvSpPr>
          <p:spPr>
            <a:xfrm>
              <a:off x="-1" y="1936200"/>
              <a:ext cx="3196202" cy="276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869" y="0"/>
                  </a:lnTo>
                  <a:lnTo>
                    <a:pt x="19731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7" name="Shape 167"/>
            <p:cNvSpPr/>
            <p:nvPr/>
          </p:nvSpPr>
          <p:spPr>
            <a:xfrm>
              <a:off x="-1" y="-1"/>
              <a:ext cx="276601" cy="2212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2700"/>
                  </a:lnTo>
                  <a:lnTo>
                    <a:pt x="21600" y="189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8" name="Shape 168"/>
            <p:cNvSpPr/>
            <p:nvPr/>
          </p:nvSpPr>
          <p:spPr>
            <a:xfrm>
              <a:off x="2919600" y="-1"/>
              <a:ext cx="276601" cy="2212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18900"/>
                  </a:lnTo>
                  <a:lnTo>
                    <a:pt x="0" y="2700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9" name="Shape 169"/>
            <p:cNvSpPr/>
            <p:nvPr/>
          </p:nvSpPr>
          <p:spPr>
            <a:xfrm>
              <a:off x="-1" y="-1"/>
              <a:ext cx="3196202" cy="2212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  <a:moveTo>
                    <a:pt x="1869" y="2700"/>
                  </a:moveTo>
                  <a:lnTo>
                    <a:pt x="19731" y="2700"/>
                  </a:lnTo>
                  <a:lnTo>
                    <a:pt x="19731" y="18900"/>
                  </a:lnTo>
                  <a:lnTo>
                    <a:pt x="1869" y="18900"/>
                  </a:lnTo>
                  <a:close/>
                  <a:moveTo>
                    <a:pt x="0" y="0"/>
                  </a:moveTo>
                  <a:lnTo>
                    <a:pt x="1869" y="2700"/>
                  </a:lnTo>
                  <a:moveTo>
                    <a:pt x="0" y="21600"/>
                  </a:moveTo>
                  <a:lnTo>
                    <a:pt x="1869" y="18900"/>
                  </a:lnTo>
                  <a:moveTo>
                    <a:pt x="21600" y="0"/>
                  </a:moveTo>
                  <a:lnTo>
                    <a:pt x="19731" y="2700"/>
                  </a:lnTo>
                  <a:moveTo>
                    <a:pt x="21600" y="21600"/>
                  </a:moveTo>
                  <a:lnTo>
                    <a:pt x="19731" y="18900"/>
                  </a:lnTo>
                </a:path>
              </a:pathLst>
            </a:custGeom>
            <a:noFill/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0" name="Shape 170"/>
            <p:cNvSpPr/>
            <p:nvPr/>
          </p:nvSpPr>
          <p:spPr>
            <a:xfrm>
              <a:off x="276599" y="842160"/>
              <a:ext cx="2643002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Local</a:t>
              </a:r>
            </a:p>
          </p:txBody>
        </p:sp>
      </p:grpSp>
      <p:sp>
        <p:nvSpPr>
          <p:cNvPr id="172" name="Shape 172"/>
          <p:cNvSpPr/>
          <p:nvPr/>
        </p:nvSpPr>
        <p:spPr>
          <a:xfrm rot="20319853">
            <a:off x="3939892" y="1564098"/>
            <a:ext cx="2097666" cy="2709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73" name="Shape 173"/>
          <p:cNvSpPr/>
          <p:nvPr/>
        </p:nvSpPr>
        <p:spPr>
          <a:xfrm>
            <a:off x="4055078" y="3079549"/>
            <a:ext cx="2097601" cy="2709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74" name="Shape 174"/>
          <p:cNvSpPr/>
          <p:nvPr/>
        </p:nvSpPr>
        <p:spPr>
          <a:xfrm rot="1391076">
            <a:off x="3863664" y="4548451"/>
            <a:ext cx="2097818" cy="271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77" name="Group 177"/>
          <p:cNvGrpSpPr/>
          <p:nvPr/>
        </p:nvGrpSpPr>
        <p:grpSpPr>
          <a:xfrm>
            <a:off x="5813542" y="4617390"/>
            <a:ext cx="2993167" cy="1579124"/>
            <a:chOff x="0" y="0"/>
            <a:chExt cx="2993165" cy="1579122"/>
          </a:xfrm>
        </p:grpSpPr>
        <p:sp>
          <p:nvSpPr>
            <p:cNvPr id="175" name="Shape 175"/>
            <p:cNvSpPr/>
            <p:nvPr/>
          </p:nvSpPr>
          <p:spPr>
            <a:xfrm>
              <a:off x="-1" y="-1"/>
              <a:ext cx="2993167" cy="1579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5800"/>
                  </a:moveTo>
                  <a:lnTo>
                    <a:pt x="14522" y="0"/>
                  </a:lnTo>
                  <a:lnTo>
                    <a:pt x="14155" y="5325"/>
                  </a:lnTo>
                  <a:lnTo>
                    <a:pt x="18380" y="4457"/>
                  </a:lnTo>
                  <a:lnTo>
                    <a:pt x="16702" y="7315"/>
                  </a:lnTo>
                  <a:lnTo>
                    <a:pt x="21097" y="8137"/>
                  </a:lnTo>
                  <a:lnTo>
                    <a:pt x="17607" y="10475"/>
                  </a:lnTo>
                  <a:lnTo>
                    <a:pt x="21600" y="13290"/>
                  </a:lnTo>
                  <a:lnTo>
                    <a:pt x="16837" y="12942"/>
                  </a:lnTo>
                  <a:lnTo>
                    <a:pt x="18145" y="18095"/>
                  </a:lnTo>
                  <a:lnTo>
                    <a:pt x="14020" y="14457"/>
                  </a:lnTo>
                  <a:lnTo>
                    <a:pt x="13247" y="19737"/>
                  </a:lnTo>
                  <a:lnTo>
                    <a:pt x="10532" y="14935"/>
                  </a:lnTo>
                  <a:lnTo>
                    <a:pt x="8485" y="21600"/>
                  </a:lnTo>
                  <a:lnTo>
                    <a:pt x="7715" y="15627"/>
                  </a:lnTo>
                  <a:lnTo>
                    <a:pt x="4762" y="17617"/>
                  </a:lnTo>
                  <a:lnTo>
                    <a:pt x="5667" y="13937"/>
                  </a:lnTo>
                  <a:lnTo>
                    <a:pt x="135" y="14587"/>
                  </a:lnTo>
                  <a:lnTo>
                    <a:pt x="3722" y="11775"/>
                  </a:lnTo>
                  <a:lnTo>
                    <a:pt x="0" y="8615"/>
                  </a:lnTo>
                  <a:lnTo>
                    <a:pt x="4627" y="7617"/>
                  </a:lnTo>
                  <a:lnTo>
                    <a:pt x="370" y="2295"/>
                  </a:lnTo>
                  <a:lnTo>
                    <a:pt x="7312" y="6320"/>
                  </a:lnTo>
                  <a:lnTo>
                    <a:pt x="8352" y="2295"/>
                  </a:lnTo>
                  <a:close/>
                </a:path>
              </a:pathLst>
            </a:custGeom>
            <a:solidFill>
              <a:srgbClr val="B45F06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6" name="Shape 176"/>
            <p:cNvSpPr/>
            <p:nvPr/>
          </p:nvSpPr>
          <p:spPr>
            <a:xfrm>
              <a:off x="641175" y="476229"/>
              <a:ext cx="1673263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Changes</a:t>
              </a:r>
            </a:p>
          </p:txBody>
        </p:sp>
      </p:grpSp>
      <p:grpSp>
        <p:nvGrpSpPr>
          <p:cNvPr id="180" name="Group 180"/>
          <p:cNvGrpSpPr/>
          <p:nvPr/>
        </p:nvGrpSpPr>
        <p:grpSpPr>
          <a:xfrm>
            <a:off x="6225978" y="2240903"/>
            <a:ext cx="2427600" cy="1968001"/>
            <a:chOff x="187775" y="0"/>
            <a:chExt cx="2427599" cy="1968000"/>
          </a:xfrm>
        </p:grpSpPr>
        <p:sp>
          <p:nvSpPr>
            <p:cNvPr id="178" name="Shape 178"/>
            <p:cNvSpPr/>
            <p:nvPr/>
          </p:nvSpPr>
          <p:spPr>
            <a:xfrm>
              <a:off x="187775" y="0"/>
              <a:ext cx="2427600" cy="1968001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rgbClr val="F6B26B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9" name="Shape 179"/>
            <p:cNvSpPr/>
            <p:nvPr/>
          </p:nvSpPr>
          <p:spPr>
            <a:xfrm>
              <a:off x="592362" y="719760"/>
              <a:ext cx="1618427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Staged</a:t>
              </a:r>
            </a:p>
          </p:txBody>
        </p:sp>
      </p:grpSp>
      <p:grpSp>
        <p:nvGrpSpPr>
          <p:cNvPr id="183" name="Group 183"/>
          <p:cNvGrpSpPr/>
          <p:nvPr/>
        </p:nvGrpSpPr>
        <p:grpSpPr>
          <a:xfrm>
            <a:off x="6152803" y="268999"/>
            <a:ext cx="2545201" cy="1738202"/>
            <a:chOff x="0" y="0"/>
            <a:chExt cx="2545200" cy="1738200"/>
          </a:xfrm>
        </p:grpSpPr>
        <p:sp>
          <p:nvSpPr>
            <p:cNvPr id="181" name="Shape 181"/>
            <p:cNvSpPr/>
            <p:nvPr/>
          </p:nvSpPr>
          <p:spPr>
            <a:xfrm>
              <a:off x="-1" y="-1"/>
              <a:ext cx="2545202" cy="1738202"/>
            </a:xfrm>
            <a:prstGeom prst="ellipse">
              <a:avLst/>
            </a:prstGeom>
            <a:solidFill>
              <a:srgbClr val="FCE5C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2" name="Shape 182"/>
            <p:cNvSpPr/>
            <p:nvPr/>
          </p:nvSpPr>
          <p:spPr>
            <a:xfrm>
              <a:off x="372736" y="604860"/>
              <a:ext cx="1799728" cy="528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Committed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88"/>
          <p:cNvGrpSpPr/>
          <p:nvPr/>
        </p:nvGrpSpPr>
        <p:grpSpPr>
          <a:xfrm>
            <a:off x="385621" y="162754"/>
            <a:ext cx="3044881" cy="2320670"/>
            <a:chOff x="0" y="0"/>
            <a:chExt cx="3044879" cy="2320669"/>
          </a:xfrm>
        </p:grpSpPr>
        <p:sp>
          <p:nvSpPr>
            <p:cNvPr id="185" name="Shape 185"/>
            <p:cNvSpPr/>
            <p:nvPr/>
          </p:nvSpPr>
          <p:spPr>
            <a:xfrm>
              <a:off x="-1" y="-1"/>
              <a:ext cx="3044881" cy="2320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6" name="Shape 186"/>
            <p:cNvSpPr/>
            <p:nvPr/>
          </p:nvSpPr>
          <p:spPr>
            <a:xfrm>
              <a:off x="154612" y="118004"/>
              <a:ext cx="2790127" cy="1970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7" name="Shape 187"/>
            <p:cNvSpPr/>
            <p:nvPr/>
          </p:nvSpPr>
          <p:spPr>
            <a:xfrm>
              <a:off x="421680" y="832696"/>
              <a:ext cx="1986406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Remote</a:t>
              </a:r>
            </a:p>
          </p:txBody>
        </p:sp>
      </p:grpSp>
      <p:grpSp>
        <p:nvGrpSpPr>
          <p:cNvPr id="196" name="Group 196"/>
          <p:cNvGrpSpPr/>
          <p:nvPr/>
        </p:nvGrpSpPr>
        <p:grpSpPr>
          <a:xfrm>
            <a:off x="4644849" y="3893525"/>
            <a:ext cx="3196201" cy="2212801"/>
            <a:chOff x="0" y="0"/>
            <a:chExt cx="3196200" cy="2212800"/>
          </a:xfrm>
        </p:grpSpPr>
        <p:sp>
          <p:nvSpPr>
            <p:cNvPr id="189" name="Shape 189"/>
            <p:cNvSpPr/>
            <p:nvPr/>
          </p:nvSpPr>
          <p:spPr>
            <a:xfrm>
              <a:off x="-1" y="-1"/>
              <a:ext cx="3196202" cy="2212802"/>
            </a:xfrm>
            <a:prstGeom prst="rect">
              <a:avLst/>
            </a:prstGeom>
            <a:solidFill>
              <a:srgbClr val="B3A7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0" name="Shape 190"/>
            <p:cNvSpPr/>
            <p:nvPr/>
          </p:nvSpPr>
          <p:spPr>
            <a:xfrm>
              <a:off x="-1" y="-1"/>
              <a:ext cx="3196202" cy="276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9731" y="21600"/>
                  </a:lnTo>
                  <a:lnTo>
                    <a:pt x="1869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1" name="Shape 191"/>
            <p:cNvSpPr/>
            <p:nvPr/>
          </p:nvSpPr>
          <p:spPr>
            <a:xfrm>
              <a:off x="-1" y="1936200"/>
              <a:ext cx="3196202" cy="276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869" y="0"/>
                  </a:lnTo>
                  <a:lnTo>
                    <a:pt x="19731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2" name="Shape 192"/>
            <p:cNvSpPr/>
            <p:nvPr/>
          </p:nvSpPr>
          <p:spPr>
            <a:xfrm>
              <a:off x="-1" y="-1"/>
              <a:ext cx="276601" cy="2212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2700"/>
                  </a:lnTo>
                  <a:lnTo>
                    <a:pt x="21600" y="189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3" name="Shape 193"/>
            <p:cNvSpPr/>
            <p:nvPr/>
          </p:nvSpPr>
          <p:spPr>
            <a:xfrm>
              <a:off x="2919600" y="-1"/>
              <a:ext cx="276601" cy="2212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18900"/>
                  </a:lnTo>
                  <a:lnTo>
                    <a:pt x="0" y="2700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4" name="Shape 194"/>
            <p:cNvSpPr/>
            <p:nvPr/>
          </p:nvSpPr>
          <p:spPr>
            <a:xfrm>
              <a:off x="-1" y="-1"/>
              <a:ext cx="3196202" cy="2212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  <a:moveTo>
                    <a:pt x="1869" y="2700"/>
                  </a:moveTo>
                  <a:lnTo>
                    <a:pt x="19731" y="2700"/>
                  </a:lnTo>
                  <a:lnTo>
                    <a:pt x="19731" y="18900"/>
                  </a:lnTo>
                  <a:lnTo>
                    <a:pt x="1869" y="18900"/>
                  </a:lnTo>
                  <a:close/>
                  <a:moveTo>
                    <a:pt x="0" y="0"/>
                  </a:moveTo>
                  <a:lnTo>
                    <a:pt x="1869" y="2700"/>
                  </a:lnTo>
                  <a:moveTo>
                    <a:pt x="0" y="21600"/>
                  </a:moveTo>
                  <a:lnTo>
                    <a:pt x="1869" y="18900"/>
                  </a:lnTo>
                  <a:moveTo>
                    <a:pt x="21600" y="0"/>
                  </a:moveTo>
                  <a:lnTo>
                    <a:pt x="19731" y="2700"/>
                  </a:lnTo>
                  <a:moveTo>
                    <a:pt x="21600" y="21600"/>
                  </a:moveTo>
                  <a:lnTo>
                    <a:pt x="19731" y="18900"/>
                  </a:lnTo>
                </a:path>
              </a:pathLst>
            </a:custGeom>
            <a:noFill/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5" name="Shape 195"/>
            <p:cNvSpPr/>
            <p:nvPr/>
          </p:nvSpPr>
          <p:spPr>
            <a:xfrm>
              <a:off x="276599" y="842160"/>
              <a:ext cx="2643002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Local</a:t>
              </a:r>
            </a:p>
          </p:txBody>
        </p:sp>
      </p:grpSp>
      <p:sp>
        <p:nvSpPr>
          <p:cNvPr id="197" name="Shape 197"/>
          <p:cNvSpPr/>
          <p:nvPr/>
        </p:nvSpPr>
        <p:spPr>
          <a:xfrm rot="19518977">
            <a:off x="3742897" y="1655309"/>
            <a:ext cx="475006" cy="2308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223"/>
                </a:moveTo>
                <a:lnTo>
                  <a:pt x="10800" y="0"/>
                </a:lnTo>
                <a:lnTo>
                  <a:pt x="21600" y="2223"/>
                </a:lnTo>
                <a:lnTo>
                  <a:pt x="16200" y="2223"/>
                </a:lnTo>
                <a:lnTo>
                  <a:pt x="16200" y="19377"/>
                </a:lnTo>
                <a:lnTo>
                  <a:pt x="21600" y="19377"/>
                </a:lnTo>
                <a:lnTo>
                  <a:pt x="10800" y="21600"/>
                </a:lnTo>
                <a:lnTo>
                  <a:pt x="0" y="19377"/>
                </a:lnTo>
                <a:lnTo>
                  <a:pt x="5400" y="19377"/>
                </a:lnTo>
                <a:lnTo>
                  <a:pt x="5400" y="2223"/>
                </a:lnTo>
                <a:close/>
              </a:path>
            </a:pathLst>
          </a:cu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200" name="Group 200"/>
          <p:cNvGrpSpPr/>
          <p:nvPr/>
        </p:nvGrpSpPr>
        <p:grpSpPr>
          <a:xfrm>
            <a:off x="1643325" y="5907318"/>
            <a:ext cx="2165238" cy="834246"/>
            <a:chOff x="0" y="0"/>
            <a:chExt cx="2165237" cy="834245"/>
          </a:xfrm>
        </p:grpSpPr>
        <p:sp>
          <p:nvSpPr>
            <p:cNvPr id="198" name="Shape 198"/>
            <p:cNvSpPr/>
            <p:nvPr/>
          </p:nvSpPr>
          <p:spPr>
            <a:xfrm>
              <a:off x="-1" y="-1"/>
              <a:ext cx="2165239" cy="834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5800"/>
                  </a:moveTo>
                  <a:lnTo>
                    <a:pt x="14522" y="0"/>
                  </a:lnTo>
                  <a:lnTo>
                    <a:pt x="14155" y="5325"/>
                  </a:lnTo>
                  <a:lnTo>
                    <a:pt x="18380" y="4457"/>
                  </a:lnTo>
                  <a:lnTo>
                    <a:pt x="16702" y="7315"/>
                  </a:lnTo>
                  <a:lnTo>
                    <a:pt x="21097" y="8137"/>
                  </a:lnTo>
                  <a:lnTo>
                    <a:pt x="17607" y="10475"/>
                  </a:lnTo>
                  <a:lnTo>
                    <a:pt x="21600" y="13290"/>
                  </a:lnTo>
                  <a:lnTo>
                    <a:pt x="16837" y="12942"/>
                  </a:lnTo>
                  <a:lnTo>
                    <a:pt x="18145" y="18095"/>
                  </a:lnTo>
                  <a:lnTo>
                    <a:pt x="14020" y="14457"/>
                  </a:lnTo>
                  <a:lnTo>
                    <a:pt x="13247" y="19737"/>
                  </a:lnTo>
                  <a:lnTo>
                    <a:pt x="10532" y="14935"/>
                  </a:lnTo>
                  <a:lnTo>
                    <a:pt x="8485" y="21600"/>
                  </a:lnTo>
                  <a:lnTo>
                    <a:pt x="7715" y="15627"/>
                  </a:lnTo>
                  <a:lnTo>
                    <a:pt x="4762" y="17617"/>
                  </a:lnTo>
                  <a:lnTo>
                    <a:pt x="5667" y="13937"/>
                  </a:lnTo>
                  <a:lnTo>
                    <a:pt x="135" y="14587"/>
                  </a:lnTo>
                  <a:lnTo>
                    <a:pt x="3722" y="11775"/>
                  </a:lnTo>
                  <a:lnTo>
                    <a:pt x="0" y="8615"/>
                  </a:lnTo>
                  <a:lnTo>
                    <a:pt x="4627" y="7617"/>
                  </a:lnTo>
                  <a:lnTo>
                    <a:pt x="370" y="2295"/>
                  </a:lnTo>
                  <a:lnTo>
                    <a:pt x="7312" y="6320"/>
                  </a:lnTo>
                  <a:lnTo>
                    <a:pt x="8352" y="2295"/>
                  </a:lnTo>
                  <a:close/>
                </a:path>
              </a:pathLst>
            </a:custGeom>
            <a:solidFill>
              <a:srgbClr val="B45F06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9" name="Shape 199"/>
            <p:cNvSpPr/>
            <p:nvPr/>
          </p:nvSpPr>
          <p:spPr>
            <a:xfrm>
              <a:off x="463822" y="170151"/>
              <a:ext cx="1210428" cy="4420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Changes</a:t>
              </a:r>
            </a:p>
          </p:txBody>
        </p:sp>
      </p:grpSp>
      <p:grpSp>
        <p:nvGrpSpPr>
          <p:cNvPr id="203" name="Group 203"/>
          <p:cNvGrpSpPr/>
          <p:nvPr/>
        </p:nvGrpSpPr>
        <p:grpSpPr>
          <a:xfrm>
            <a:off x="1847998" y="4591492"/>
            <a:ext cx="1755900" cy="1040402"/>
            <a:chOff x="135819" y="0"/>
            <a:chExt cx="1755899" cy="1040400"/>
          </a:xfrm>
        </p:grpSpPr>
        <p:sp>
          <p:nvSpPr>
            <p:cNvPr id="201" name="Shape 201"/>
            <p:cNvSpPr/>
            <p:nvPr/>
          </p:nvSpPr>
          <p:spPr>
            <a:xfrm>
              <a:off x="135819" y="0"/>
              <a:ext cx="1755900" cy="1040401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rgbClr val="F6B26B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2" name="Shape 202"/>
            <p:cNvSpPr/>
            <p:nvPr/>
          </p:nvSpPr>
          <p:spPr>
            <a:xfrm>
              <a:off x="428459" y="299163"/>
              <a:ext cx="1170620" cy="4420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Staged</a:t>
              </a:r>
            </a:p>
          </p:txBody>
        </p:sp>
      </p:grpSp>
      <p:grpSp>
        <p:nvGrpSpPr>
          <p:cNvPr id="206" name="Group 206"/>
          <p:cNvGrpSpPr/>
          <p:nvPr/>
        </p:nvGrpSpPr>
        <p:grpSpPr>
          <a:xfrm>
            <a:off x="1805538" y="3397775"/>
            <a:ext cx="1840802" cy="918301"/>
            <a:chOff x="0" y="0"/>
            <a:chExt cx="1840800" cy="918300"/>
          </a:xfrm>
        </p:grpSpPr>
        <p:sp>
          <p:nvSpPr>
            <p:cNvPr id="204" name="Shape 204"/>
            <p:cNvSpPr/>
            <p:nvPr/>
          </p:nvSpPr>
          <p:spPr>
            <a:xfrm>
              <a:off x="-1" y="-1"/>
              <a:ext cx="1840802" cy="918302"/>
            </a:xfrm>
            <a:prstGeom prst="ellipse">
              <a:avLst/>
            </a:prstGeom>
            <a:solidFill>
              <a:srgbClr val="FCE5C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5" name="Shape 205"/>
            <p:cNvSpPr/>
            <p:nvPr/>
          </p:nvSpPr>
          <p:spPr>
            <a:xfrm>
              <a:off x="269578" y="238113"/>
              <a:ext cx="1301644" cy="4420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Committed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10"/>
          <p:cNvGrpSpPr/>
          <p:nvPr/>
        </p:nvGrpSpPr>
        <p:grpSpPr>
          <a:xfrm>
            <a:off x="219977" y="4949402"/>
            <a:ext cx="3286657" cy="1733941"/>
            <a:chOff x="0" y="0"/>
            <a:chExt cx="3286655" cy="1733940"/>
          </a:xfrm>
        </p:grpSpPr>
        <p:sp>
          <p:nvSpPr>
            <p:cNvPr id="208" name="Shape 208"/>
            <p:cNvSpPr/>
            <p:nvPr/>
          </p:nvSpPr>
          <p:spPr>
            <a:xfrm>
              <a:off x="0" y="-1"/>
              <a:ext cx="3286657" cy="1733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5800"/>
                  </a:moveTo>
                  <a:lnTo>
                    <a:pt x="14522" y="0"/>
                  </a:lnTo>
                  <a:lnTo>
                    <a:pt x="14155" y="5325"/>
                  </a:lnTo>
                  <a:lnTo>
                    <a:pt x="18380" y="4457"/>
                  </a:lnTo>
                  <a:lnTo>
                    <a:pt x="16702" y="7315"/>
                  </a:lnTo>
                  <a:lnTo>
                    <a:pt x="21097" y="8137"/>
                  </a:lnTo>
                  <a:lnTo>
                    <a:pt x="17607" y="10475"/>
                  </a:lnTo>
                  <a:lnTo>
                    <a:pt x="21600" y="13290"/>
                  </a:lnTo>
                  <a:lnTo>
                    <a:pt x="16837" y="12942"/>
                  </a:lnTo>
                  <a:lnTo>
                    <a:pt x="18145" y="18095"/>
                  </a:lnTo>
                  <a:lnTo>
                    <a:pt x="14020" y="14457"/>
                  </a:lnTo>
                  <a:lnTo>
                    <a:pt x="13247" y="19737"/>
                  </a:lnTo>
                  <a:lnTo>
                    <a:pt x="10532" y="14935"/>
                  </a:lnTo>
                  <a:lnTo>
                    <a:pt x="8485" y="21600"/>
                  </a:lnTo>
                  <a:lnTo>
                    <a:pt x="7715" y="15627"/>
                  </a:lnTo>
                  <a:lnTo>
                    <a:pt x="4762" y="17617"/>
                  </a:lnTo>
                  <a:lnTo>
                    <a:pt x="5667" y="13937"/>
                  </a:lnTo>
                  <a:lnTo>
                    <a:pt x="135" y="14587"/>
                  </a:lnTo>
                  <a:lnTo>
                    <a:pt x="3722" y="11775"/>
                  </a:lnTo>
                  <a:lnTo>
                    <a:pt x="0" y="8615"/>
                  </a:lnTo>
                  <a:lnTo>
                    <a:pt x="4627" y="7617"/>
                  </a:lnTo>
                  <a:lnTo>
                    <a:pt x="370" y="2295"/>
                  </a:lnTo>
                  <a:lnTo>
                    <a:pt x="7312" y="6320"/>
                  </a:lnTo>
                  <a:lnTo>
                    <a:pt x="8352" y="2295"/>
                  </a:lnTo>
                  <a:close/>
                </a:path>
              </a:pathLst>
            </a:custGeom>
            <a:solidFill>
              <a:srgbClr val="B45F06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9" name="Shape 209"/>
            <p:cNvSpPr/>
            <p:nvPr/>
          </p:nvSpPr>
          <p:spPr>
            <a:xfrm>
              <a:off x="704043" y="548826"/>
              <a:ext cx="1837334" cy="528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Changes</a:t>
              </a:r>
            </a:p>
          </p:txBody>
        </p:sp>
      </p:grpSp>
      <p:grpSp>
        <p:nvGrpSpPr>
          <p:cNvPr id="213" name="Group 213"/>
          <p:cNvGrpSpPr/>
          <p:nvPr/>
        </p:nvGrpSpPr>
        <p:grpSpPr>
          <a:xfrm>
            <a:off x="672850" y="2339900"/>
            <a:ext cx="2665501" cy="2160901"/>
            <a:chOff x="206177" y="0"/>
            <a:chExt cx="2665500" cy="2160900"/>
          </a:xfrm>
        </p:grpSpPr>
        <p:sp>
          <p:nvSpPr>
            <p:cNvPr id="211" name="Shape 211"/>
            <p:cNvSpPr/>
            <p:nvPr/>
          </p:nvSpPr>
          <p:spPr>
            <a:xfrm>
              <a:off x="206177" y="0"/>
              <a:ext cx="2665501" cy="2160901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rgbClr val="F6B26B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2" name="Shape 212"/>
            <p:cNvSpPr/>
            <p:nvPr/>
          </p:nvSpPr>
          <p:spPr>
            <a:xfrm>
              <a:off x="650412" y="816210"/>
              <a:ext cx="1777031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Staged</a:t>
              </a:r>
            </a:p>
          </p:txBody>
        </p:sp>
      </p:grpSp>
      <p:grpSp>
        <p:nvGrpSpPr>
          <p:cNvPr id="216" name="Group 216"/>
          <p:cNvGrpSpPr/>
          <p:nvPr/>
        </p:nvGrpSpPr>
        <p:grpSpPr>
          <a:xfrm>
            <a:off x="592500" y="174650"/>
            <a:ext cx="2794800" cy="1908600"/>
            <a:chOff x="0" y="0"/>
            <a:chExt cx="2794799" cy="1908599"/>
          </a:xfrm>
        </p:grpSpPr>
        <p:sp>
          <p:nvSpPr>
            <p:cNvPr id="214" name="Shape 214"/>
            <p:cNvSpPr/>
            <p:nvPr/>
          </p:nvSpPr>
          <p:spPr>
            <a:xfrm>
              <a:off x="0" y="0"/>
              <a:ext cx="2794800" cy="1908600"/>
            </a:xfrm>
            <a:prstGeom prst="ellipse">
              <a:avLst/>
            </a:prstGeom>
            <a:solidFill>
              <a:srgbClr val="FCE5C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5" name="Shape 215"/>
            <p:cNvSpPr/>
            <p:nvPr/>
          </p:nvSpPr>
          <p:spPr>
            <a:xfrm>
              <a:off x="409289" y="690060"/>
              <a:ext cx="1976223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Committed</a:t>
              </a:r>
            </a:p>
          </p:txBody>
        </p:sp>
      </p:grpSp>
      <p:grpSp>
        <p:nvGrpSpPr>
          <p:cNvPr id="220" name="Group 220"/>
          <p:cNvGrpSpPr/>
          <p:nvPr/>
        </p:nvGrpSpPr>
        <p:grpSpPr>
          <a:xfrm>
            <a:off x="3674624" y="3615685"/>
            <a:ext cx="1397939" cy="2478866"/>
            <a:chOff x="0" y="0"/>
            <a:chExt cx="1397937" cy="2478864"/>
          </a:xfrm>
        </p:grpSpPr>
        <p:sp>
          <p:nvSpPr>
            <p:cNvPr id="217" name="Shape 217"/>
            <p:cNvSpPr/>
            <p:nvPr/>
          </p:nvSpPr>
          <p:spPr>
            <a:xfrm rot="10800000">
              <a:off x="-1" y="-1"/>
              <a:ext cx="1397939" cy="2478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4" h="21600" fill="norm" stroke="1" extrusionOk="0">
                  <a:moveTo>
                    <a:pt x="3" y="8654"/>
                  </a:moveTo>
                  <a:cubicBezTo>
                    <a:pt x="3" y="12600"/>
                    <a:pt x="6164" y="16046"/>
                    <a:pt x="14981" y="17033"/>
                  </a:cubicBezTo>
                  <a:lnTo>
                    <a:pt x="14981" y="15510"/>
                  </a:lnTo>
                  <a:lnTo>
                    <a:pt x="19974" y="18830"/>
                  </a:lnTo>
                  <a:lnTo>
                    <a:pt x="14981" y="21600"/>
                  </a:lnTo>
                  <a:lnTo>
                    <a:pt x="14981" y="20078"/>
                  </a:lnTo>
                  <a:lnTo>
                    <a:pt x="14981" y="20078"/>
                  </a:lnTo>
                  <a:cubicBezTo>
                    <a:pt x="6164" y="19091"/>
                    <a:pt x="3" y="15645"/>
                    <a:pt x="3" y="11699"/>
                  </a:cubicBezTo>
                  <a:close/>
                  <a:moveTo>
                    <a:pt x="19974" y="3045"/>
                  </a:moveTo>
                  <a:cubicBezTo>
                    <a:pt x="10300" y="3045"/>
                    <a:pt x="2016" y="6049"/>
                    <a:pt x="314" y="10176"/>
                  </a:cubicBezTo>
                  <a:lnTo>
                    <a:pt x="314" y="10176"/>
                  </a:lnTo>
                  <a:cubicBezTo>
                    <a:pt x="-1626" y="5471"/>
                    <a:pt x="5603" y="976"/>
                    <a:pt x="16461" y="135"/>
                  </a:cubicBezTo>
                  <a:cubicBezTo>
                    <a:pt x="17620" y="45"/>
                    <a:pt x="18796" y="0"/>
                    <a:pt x="19974" y="0"/>
                  </a:cubicBezTo>
                  <a:close/>
                </a:path>
              </a:pathLst>
            </a:custGeom>
            <a:solidFill>
              <a:srgbClr val="B3A7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8" name="Shape 218"/>
            <p:cNvSpPr/>
            <p:nvPr/>
          </p:nvSpPr>
          <p:spPr>
            <a:xfrm rot="10800000">
              <a:off x="-1" y="1311020"/>
              <a:ext cx="1397939" cy="1167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4" h="21600" fill="norm" stroke="1" extrusionOk="0">
                  <a:moveTo>
                    <a:pt x="19974" y="6463"/>
                  </a:moveTo>
                  <a:cubicBezTo>
                    <a:pt x="10300" y="6463"/>
                    <a:pt x="2016" y="12841"/>
                    <a:pt x="314" y="21600"/>
                  </a:cubicBezTo>
                  <a:lnTo>
                    <a:pt x="314" y="21600"/>
                  </a:lnTo>
                  <a:cubicBezTo>
                    <a:pt x="-1626" y="11614"/>
                    <a:pt x="5603" y="2071"/>
                    <a:pt x="16461" y="286"/>
                  </a:cubicBezTo>
                  <a:cubicBezTo>
                    <a:pt x="17620" y="96"/>
                    <a:pt x="18796" y="0"/>
                    <a:pt x="19974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9" name="Shape 219"/>
            <p:cNvSpPr/>
            <p:nvPr/>
          </p:nvSpPr>
          <p:spPr>
            <a:xfrm rot="10800000">
              <a:off x="-1" y="0"/>
              <a:ext cx="1397702" cy="2478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654"/>
                  </a:moveTo>
                  <a:cubicBezTo>
                    <a:pt x="0" y="12600"/>
                    <a:pt x="6663" y="16046"/>
                    <a:pt x="16200" y="17033"/>
                  </a:cubicBezTo>
                  <a:lnTo>
                    <a:pt x="16200" y="15510"/>
                  </a:lnTo>
                  <a:lnTo>
                    <a:pt x="21600" y="18830"/>
                  </a:lnTo>
                  <a:lnTo>
                    <a:pt x="16200" y="21600"/>
                  </a:lnTo>
                  <a:lnTo>
                    <a:pt x="16200" y="20078"/>
                  </a:lnTo>
                  <a:lnTo>
                    <a:pt x="16200" y="20078"/>
                  </a:lnTo>
                  <a:cubicBezTo>
                    <a:pt x="6663" y="19091"/>
                    <a:pt x="0" y="15645"/>
                    <a:pt x="0" y="11699"/>
                  </a:cubicBezTo>
                  <a:lnTo>
                    <a:pt x="0" y="8654"/>
                  </a:lnTo>
                  <a:cubicBezTo>
                    <a:pt x="0" y="3874"/>
                    <a:pt x="9671" y="0"/>
                    <a:pt x="21600" y="0"/>
                  </a:cubicBezTo>
                  <a:lnTo>
                    <a:pt x="21600" y="3045"/>
                  </a:lnTo>
                  <a:cubicBezTo>
                    <a:pt x="11136" y="3045"/>
                    <a:pt x="2178" y="6049"/>
                    <a:pt x="337" y="10176"/>
                  </a:cubicBezTo>
                </a:path>
              </a:pathLst>
            </a:custGeom>
            <a:noFill/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24" name="Group 224"/>
          <p:cNvGrpSpPr/>
          <p:nvPr/>
        </p:nvGrpSpPr>
        <p:grpSpPr>
          <a:xfrm>
            <a:off x="3873149" y="856660"/>
            <a:ext cx="1397939" cy="2478866"/>
            <a:chOff x="0" y="0"/>
            <a:chExt cx="1397937" cy="2478864"/>
          </a:xfrm>
        </p:grpSpPr>
        <p:sp>
          <p:nvSpPr>
            <p:cNvPr id="221" name="Shape 221"/>
            <p:cNvSpPr/>
            <p:nvPr/>
          </p:nvSpPr>
          <p:spPr>
            <a:xfrm rot="10800000">
              <a:off x="-1" y="-1"/>
              <a:ext cx="1397939" cy="2478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4" h="21600" fill="norm" stroke="1" extrusionOk="0">
                  <a:moveTo>
                    <a:pt x="3" y="8654"/>
                  </a:moveTo>
                  <a:cubicBezTo>
                    <a:pt x="3" y="12600"/>
                    <a:pt x="6164" y="16046"/>
                    <a:pt x="14981" y="17033"/>
                  </a:cubicBezTo>
                  <a:lnTo>
                    <a:pt x="14981" y="15510"/>
                  </a:lnTo>
                  <a:lnTo>
                    <a:pt x="19974" y="18830"/>
                  </a:lnTo>
                  <a:lnTo>
                    <a:pt x="14981" y="21600"/>
                  </a:lnTo>
                  <a:lnTo>
                    <a:pt x="14981" y="20078"/>
                  </a:lnTo>
                  <a:lnTo>
                    <a:pt x="14981" y="20078"/>
                  </a:lnTo>
                  <a:cubicBezTo>
                    <a:pt x="6164" y="19091"/>
                    <a:pt x="3" y="15645"/>
                    <a:pt x="3" y="11699"/>
                  </a:cubicBezTo>
                  <a:close/>
                  <a:moveTo>
                    <a:pt x="19974" y="3045"/>
                  </a:moveTo>
                  <a:cubicBezTo>
                    <a:pt x="10300" y="3045"/>
                    <a:pt x="2016" y="6049"/>
                    <a:pt x="314" y="10176"/>
                  </a:cubicBezTo>
                  <a:lnTo>
                    <a:pt x="314" y="10176"/>
                  </a:lnTo>
                  <a:cubicBezTo>
                    <a:pt x="-1626" y="5471"/>
                    <a:pt x="5603" y="976"/>
                    <a:pt x="16461" y="135"/>
                  </a:cubicBezTo>
                  <a:cubicBezTo>
                    <a:pt x="17620" y="45"/>
                    <a:pt x="18796" y="0"/>
                    <a:pt x="19974" y="0"/>
                  </a:cubicBezTo>
                  <a:close/>
                </a:path>
              </a:pathLst>
            </a:custGeom>
            <a:solidFill>
              <a:srgbClr val="B3A7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2" name="Shape 222"/>
            <p:cNvSpPr/>
            <p:nvPr/>
          </p:nvSpPr>
          <p:spPr>
            <a:xfrm rot="10800000">
              <a:off x="-1" y="1311020"/>
              <a:ext cx="1397939" cy="1167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74" h="21600" fill="norm" stroke="1" extrusionOk="0">
                  <a:moveTo>
                    <a:pt x="19974" y="6463"/>
                  </a:moveTo>
                  <a:cubicBezTo>
                    <a:pt x="10300" y="6463"/>
                    <a:pt x="2016" y="12841"/>
                    <a:pt x="314" y="21600"/>
                  </a:cubicBezTo>
                  <a:lnTo>
                    <a:pt x="314" y="21600"/>
                  </a:lnTo>
                  <a:cubicBezTo>
                    <a:pt x="-1626" y="11614"/>
                    <a:pt x="5603" y="2071"/>
                    <a:pt x="16461" y="286"/>
                  </a:cubicBezTo>
                  <a:cubicBezTo>
                    <a:pt x="17620" y="96"/>
                    <a:pt x="18796" y="0"/>
                    <a:pt x="19974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3" name="Shape 223"/>
            <p:cNvSpPr/>
            <p:nvPr/>
          </p:nvSpPr>
          <p:spPr>
            <a:xfrm rot="10800000">
              <a:off x="-1" y="0"/>
              <a:ext cx="1397702" cy="2478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654"/>
                  </a:moveTo>
                  <a:cubicBezTo>
                    <a:pt x="0" y="12600"/>
                    <a:pt x="6663" y="16046"/>
                    <a:pt x="16200" y="17033"/>
                  </a:cubicBezTo>
                  <a:lnTo>
                    <a:pt x="16200" y="15510"/>
                  </a:lnTo>
                  <a:lnTo>
                    <a:pt x="21600" y="18830"/>
                  </a:lnTo>
                  <a:lnTo>
                    <a:pt x="16200" y="21600"/>
                  </a:lnTo>
                  <a:lnTo>
                    <a:pt x="16200" y="20078"/>
                  </a:lnTo>
                  <a:lnTo>
                    <a:pt x="16200" y="20078"/>
                  </a:lnTo>
                  <a:cubicBezTo>
                    <a:pt x="6663" y="19091"/>
                    <a:pt x="0" y="15645"/>
                    <a:pt x="0" y="11699"/>
                  </a:cubicBezTo>
                  <a:lnTo>
                    <a:pt x="0" y="8654"/>
                  </a:lnTo>
                  <a:cubicBezTo>
                    <a:pt x="0" y="3874"/>
                    <a:pt x="9671" y="0"/>
                    <a:pt x="21600" y="0"/>
                  </a:cubicBezTo>
                  <a:lnTo>
                    <a:pt x="21600" y="3045"/>
                  </a:lnTo>
                  <a:cubicBezTo>
                    <a:pt x="11136" y="3045"/>
                    <a:pt x="2178" y="6049"/>
                    <a:pt x="337" y="10176"/>
                  </a:cubicBezTo>
                </a:path>
              </a:pathLst>
            </a:custGeom>
            <a:noFill/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27" name="Group 227"/>
          <p:cNvGrpSpPr/>
          <p:nvPr/>
        </p:nvGrpSpPr>
        <p:grpSpPr>
          <a:xfrm>
            <a:off x="5470574" y="1478674"/>
            <a:ext cx="3040802" cy="1203301"/>
            <a:chOff x="0" y="0"/>
            <a:chExt cx="3040800" cy="1203300"/>
          </a:xfrm>
        </p:grpSpPr>
        <p:sp>
          <p:nvSpPr>
            <p:cNvPr id="225" name="Shape 225"/>
            <p:cNvSpPr/>
            <p:nvPr/>
          </p:nvSpPr>
          <p:spPr>
            <a:xfrm>
              <a:off x="-1" y="-1"/>
              <a:ext cx="3040802" cy="1203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25" y="21600"/>
                  </a:moveTo>
                  <a:cubicBezTo>
                    <a:pt x="638" y="21600"/>
                    <a:pt x="0" y="19988"/>
                    <a:pt x="0" y="18000"/>
                  </a:cubicBezTo>
                  <a:lnTo>
                    <a:pt x="0" y="3600"/>
                  </a:lnTo>
                  <a:cubicBezTo>
                    <a:pt x="0" y="1612"/>
                    <a:pt x="638" y="0"/>
                    <a:pt x="1425" y="0"/>
                  </a:cubicBezTo>
                  <a:moveTo>
                    <a:pt x="20175" y="0"/>
                  </a:moveTo>
                  <a:cubicBezTo>
                    <a:pt x="20962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962" y="21600"/>
                    <a:pt x="20175" y="21600"/>
                  </a:cubicBezTo>
                </a:path>
              </a:pathLst>
            </a:custGeom>
            <a:noFill/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6" name="Shape 226"/>
            <p:cNvSpPr/>
            <p:nvPr/>
          </p:nvSpPr>
          <p:spPr>
            <a:xfrm>
              <a:off x="58739" y="300557"/>
              <a:ext cx="2923322" cy="6021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3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git commit</a:t>
              </a:r>
            </a:p>
          </p:txBody>
        </p:sp>
      </p:grpSp>
      <p:grpSp>
        <p:nvGrpSpPr>
          <p:cNvPr id="230" name="Group 230"/>
          <p:cNvGrpSpPr/>
          <p:nvPr/>
        </p:nvGrpSpPr>
        <p:grpSpPr>
          <a:xfrm>
            <a:off x="5470574" y="4435425"/>
            <a:ext cx="3040802" cy="1203301"/>
            <a:chOff x="0" y="0"/>
            <a:chExt cx="3040800" cy="1203300"/>
          </a:xfrm>
        </p:grpSpPr>
        <p:sp>
          <p:nvSpPr>
            <p:cNvPr id="228" name="Shape 228"/>
            <p:cNvSpPr/>
            <p:nvPr/>
          </p:nvSpPr>
          <p:spPr>
            <a:xfrm>
              <a:off x="-1" y="-1"/>
              <a:ext cx="3040802" cy="1203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25" y="21600"/>
                  </a:moveTo>
                  <a:cubicBezTo>
                    <a:pt x="638" y="21600"/>
                    <a:pt x="0" y="19988"/>
                    <a:pt x="0" y="18000"/>
                  </a:cubicBezTo>
                  <a:lnTo>
                    <a:pt x="0" y="3600"/>
                  </a:lnTo>
                  <a:cubicBezTo>
                    <a:pt x="0" y="1612"/>
                    <a:pt x="638" y="0"/>
                    <a:pt x="1425" y="0"/>
                  </a:cubicBezTo>
                  <a:moveTo>
                    <a:pt x="20175" y="0"/>
                  </a:moveTo>
                  <a:cubicBezTo>
                    <a:pt x="20962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962" y="21600"/>
                    <a:pt x="20175" y="21600"/>
                  </a:cubicBezTo>
                </a:path>
              </a:pathLst>
            </a:custGeom>
            <a:noFill/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9" name="Shape 229"/>
            <p:cNvSpPr/>
            <p:nvPr/>
          </p:nvSpPr>
          <p:spPr>
            <a:xfrm>
              <a:off x="58739" y="300557"/>
              <a:ext cx="2923322" cy="6021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3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git add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5"/>
          <p:cNvGrpSpPr/>
          <p:nvPr/>
        </p:nvGrpSpPr>
        <p:grpSpPr>
          <a:xfrm>
            <a:off x="697034" y="506040"/>
            <a:ext cx="2733321" cy="1975589"/>
            <a:chOff x="0" y="0"/>
            <a:chExt cx="2733319" cy="1975588"/>
          </a:xfrm>
        </p:grpSpPr>
        <p:sp>
          <p:nvSpPr>
            <p:cNvPr id="232" name="Shape 232"/>
            <p:cNvSpPr/>
            <p:nvPr/>
          </p:nvSpPr>
          <p:spPr>
            <a:xfrm>
              <a:off x="0" y="0"/>
              <a:ext cx="2733320" cy="1975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B3A77D"/>
            </a:solidFill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3" name="Shape 233"/>
            <p:cNvSpPr/>
            <p:nvPr/>
          </p:nvSpPr>
          <p:spPr>
            <a:xfrm>
              <a:off x="138792" y="100456"/>
              <a:ext cx="2504634" cy="1677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4" name="Shape 234"/>
            <p:cNvSpPr/>
            <p:nvPr/>
          </p:nvSpPr>
          <p:spPr>
            <a:xfrm>
              <a:off x="378532" y="669583"/>
              <a:ext cx="1783153" cy="528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Remote</a:t>
              </a:r>
            </a:p>
          </p:txBody>
        </p:sp>
      </p:grpSp>
      <p:grpSp>
        <p:nvGrpSpPr>
          <p:cNvPr id="243" name="Group 243"/>
          <p:cNvGrpSpPr/>
          <p:nvPr/>
        </p:nvGrpSpPr>
        <p:grpSpPr>
          <a:xfrm>
            <a:off x="4746874" y="4222200"/>
            <a:ext cx="2729702" cy="1759201"/>
            <a:chOff x="0" y="0"/>
            <a:chExt cx="2729700" cy="1759200"/>
          </a:xfrm>
        </p:grpSpPr>
        <p:sp>
          <p:nvSpPr>
            <p:cNvPr id="236" name="Shape 236"/>
            <p:cNvSpPr/>
            <p:nvPr/>
          </p:nvSpPr>
          <p:spPr>
            <a:xfrm>
              <a:off x="-1" y="0"/>
              <a:ext cx="2729702" cy="1759200"/>
            </a:xfrm>
            <a:prstGeom prst="rect">
              <a:avLst/>
            </a:prstGeom>
            <a:solidFill>
              <a:srgbClr val="B3A7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7" name="Shape 237"/>
            <p:cNvSpPr/>
            <p:nvPr/>
          </p:nvSpPr>
          <p:spPr>
            <a:xfrm>
              <a:off x="-1" y="-1"/>
              <a:ext cx="2729702" cy="219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9860" y="21600"/>
                  </a:lnTo>
                  <a:lnTo>
                    <a:pt x="1740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8" name="Shape 238"/>
            <p:cNvSpPr/>
            <p:nvPr/>
          </p:nvSpPr>
          <p:spPr>
            <a:xfrm>
              <a:off x="-1" y="1539300"/>
              <a:ext cx="2729702" cy="219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740" y="0"/>
                  </a:lnTo>
                  <a:lnTo>
                    <a:pt x="1986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9" name="Shape 239"/>
            <p:cNvSpPr/>
            <p:nvPr/>
          </p:nvSpPr>
          <p:spPr>
            <a:xfrm>
              <a:off x="-1" y="0"/>
              <a:ext cx="219901" cy="1759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2700"/>
                  </a:lnTo>
                  <a:lnTo>
                    <a:pt x="21600" y="189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0" name="Shape 240"/>
            <p:cNvSpPr/>
            <p:nvPr/>
          </p:nvSpPr>
          <p:spPr>
            <a:xfrm>
              <a:off x="2509800" y="0"/>
              <a:ext cx="219901" cy="1759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18900"/>
                  </a:lnTo>
                  <a:lnTo>
                    <a:pt x="0" y="2700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1" name="Shape 241"/>
            <p:cNvSpPr/>
            <p:nvPr/>
          </p:nvSpPr>
          <p:spPr>
            <a:xfrm>
              <a:off x="-1" y="0"/>
              <a:ext cx="2729702" cy="1759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  <a:moveTo>
                    <a:pt x="1740" y="2700"/>
                  </a:moveTo>
                  <a:lnTo>
                    <a:pt x="19860" y="2700"/>
                  </a:lnTo>
                  <a:lnTo>
                    <a:pt x="19860" y="18900"/>
                  </a:lnTo>
                  <a:lnTo>
                    <a:pt x="1740" y="18900"/>
                  </a:lnTo>
                  <a:close/>
                  <a:moveTo>
                    <a:pt x="0" y="0"/>
                  </a:moveTo>
                  <a:lnTo>
                    <a:pt x="1740" y="2700"/>
                  </a:lnTo>
                  <a:moveTo>
                    <a:pt x="0" y="21600"/>
                  </a:moveTo>
                  <a:lnTo>
                    <a:pt x="1740" y="18900"/>
                  </a:lnTo>
                  <a:moveTo>
                    <a:pt x="21600" y="0"/>
                  </a:moveTo>
                  <a:lnTo>
                    <a:pt x="19860" y="2700"/>
                  </a:lnTo>
                  <a:moveTo>
                    <a:pt x="21600" y="21600"/>
                  </a:moveTo>
                  <a:lnTo>
                    <a:pt x="19860" y="18900"/>
                  </a:lnTo>
                </a:path>
              </a:pathLst>
            </a:custGeom>
            <a:noFill/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2" name="Shape 242"/>
            <p:cNvSpPr/>
            <p:nvPr/>
          </p:nvSpPr>
          <p:spPr>
            <a:xfrm>
              <a:off x="219900" y="615360"/>
              <a:ext cx="2289900" cy="52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Local</a:t>
              </a:r>
            </a:p>
          </p:txBody>
        </p:sp>
      </p:grpSp>
      <p:sp>
        <p:nvSpPr>
          <p:cNvPr id="244" name="Shape 244"/>
          <p:cNvSpPr/>
          <p:nvPr/>
        </p:nvSpPr>
        <p:spPr>
          <a:xfrm rot="2468095">
            <a:off x="2015588" y="3137823"/>
            <a:ext cx="2567972" cy="58235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45" name="Shape 245"/>
          <p:cNvSpPr/>
          <p:nvPr/>
        </p:nvSpPr>
        <p:spPr>
          <a:xfrm rot="13361088">
            <a:off x="2879758" y="2591542"/>
            <a:ext cx="2567834" cy="58235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3A77D"/>
          </a:solidFill>
          <a:ln>
            <a:solidFill>
              <a:srgbClr val="695D46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248" name="Group 248"/>
          <p:cNvGrpSpPr/>
          <p:nvPr/>
        </p:nvGrpSpPr>
        <p:grpSpPr>
          <a:xfrm>
            <a:off x="4189550" y="1517500"/>
            <a:ext cx="3040801" cy="1203301"/>
            <a:chOff x="0" y="0"/>
            <a:chExt cx="3040800" cy="1203300"/>
          </a:xfrm>
        </p:grpSpPr>
        <p:sp>
          <p:nvSpPr>
            <p:cNvPr id="246" name="Shape 246"/>
            <p:cNvSpPr/>
            <p:nvPr/>
          </p:nvSpPr>
          <p:spPr>
            <a:xfrm>
              <a:off x="-1" y="-1"/>
              <a:ext cx="3040802" cy="1203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25" y="21600"/>
                  </a:moveTo>
                  <a:cubicBezTo>
                    <a:pt x="638" y="21600"/>
                    <a:pt x="0" y="19988"/>
                    <a:pt x="0" y="18000"/>
                  </a:cubicBezTo>
                  <a:lnTo>
                    <a:pt x="0" y="3600"/>
                  </a:lnTo>
                  <a:cubicBezTo>
                    <a:pt x="0" y="1612"/>
                    <a:pt x="638" y="0"/>
                    <a:pt x="1425" y="0"/>
                  </a:cubicBezTo>
                  <a:moveTo>
                    <a:pt x="20175" y="0"/>
                  </a:moveTo>
                  <a:cubicBezTo>
                    <a:pt x="20962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962" y="21600"/>
                    <a:pt x="20175" y="21600"/>
                  </a:cubicBezTo>
                </a:path>
              </a:pathLst>
            </a:custGeom>
            <a:noFill/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47" name="Shape 247"/>
            <p:cNvSpPr/>
            <p:nvPr/>
          </p:nvSpPr>
          <p:spPr>
            <a:xfrm>
              <a:off x="58739" y="300557"/>
              <a:ext cx="2923322" cy="6021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3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git push</a:t>
              </a:r>
            </a:p>
          </p:txBody>
        </p:sp>
      </p:grpSp>
      <p:grpSp>
        <p:nvGrpSpPr>
          <p:cNvPr id="251" name="Group 251"/>
          <p:cNvGrpSpPr/>
          <p:nvPr/>
        </p:nvGrpSpPr>
        <p:grpSpPr>
          <a:xfrm>
            <a:off x="84824" y="3416775"/>
            <a:ext cx="3040802" cy="1203301"/>
            <a:chOff x="0" y="0"/>
            <a:chExt cx="3040800" cy="1203300"/>
          </a:xfrm>
        </p:grpSpPr>
        <p:sp>
          <p:nvSpPr>
            <p:cNvPr id="249" name="Shape 249"/>
            <p:cNvSpPr/>
            <p:nvPr/>
          </p:nvSpPr>
          <p:spPr>
            <a:xfrm>
              <a:off x="-1" y="-1"/>
              <a:ext cx="3040802" cy="1203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25" y="21600"/>
                  </a:moveTo>
                  <a:cubicBezTo>
                    <a:pt x="638" y="21600"/>
                    <a:pt x="0" y="19988"/>
                    <a:pt x="0" y="18000"/>
                  </a:cubicBezTo>
                  <a:lnTo>
                    <a:pt x="0" y="3600"/>
                  </a:lnTo>
                  <a:cubicBezTo>
                    <a:pt x="0" y="1612"/>
                    <a:pt x="638" y="0"/>
                    <a:pt x="1425" y="0"/>
                  </a:cubicBezTo>
                  <a:moveTo>
                    <a:pt x="20175" y="0"/>
                  </a:moveTo>
                  <a:cubicBezTo>
                    <a:pt x="20962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20962" y="21600"/>
                    <a:pt x="20175" y="21600"/>
                  </a:cubicBezTo>
                </a:path>
              </a:pathLst>
            </a:custGeom>
            <a:noFill/>
            <a:ln w="9525" cap="flat">
              <a:solidFill>
                <a:srgbClr val="695D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50" name="Shape 250"/>
            <p:cNvSpPr/>
            <p:nvPr/>
          </p:nvSpPr>
          <p:spPr>
            <a:xfrm>
              <a:off x="58739" y="300557"/>
              <a:ext cx="2923322" cy="6021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3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git pull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FFFFFF"/>
      </a:dk1>
      <a:lt1>
        <a:srgbClr val="A1E8D9"/>
      </a:lt1>
      <a:dk2>
        <a:srgbClr val="A7A7A7"/>
      </a:dk2>
      <a:lt2>
        <a:srgbClr val="535353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0000FF"/>
      </a:hlink>
      <a:folHlink>
        <a:srgbClr val="FF00FF"/>
      </a:folHlink>
    </a:clrScheme>
    <a:fontScheme name="tropic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tropic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A1E8D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A1E8D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0000FF"/>
      </a:hlink>
      <a:folHlink>
        <a:srgbClr val="FF00FF"/>
      </a:folHlink>
    </a:clrScheme>
    <a:fontScheme name="tropic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tropic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A1E8D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A1E8D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